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2" r:id="rId5"/>
    <p:sldId id="263" r:id="rId6"/>
    <p:sldId id="268" r:id="rId7"/>
    <p:sldId id="267" r:id="rId8"/>
    <p:sldId id="266" r:id="rId9"/>
    <p:sldId id="270" r:id="rId10"/>
    <p:sldId id="269" r:id="rId11"/>
    <p:sldId id="265" r:id="rId12"/>
    <p:sldId id="264" r:id="rId13"/>
    <p:sldId id="273" r:id="rId14"/>
    <p:sldId id="280" r:id="rId15"/>
    <p:sldId id="279" r:id="rId16"/>
    <p:sldId id="278" r:id="rId17"/>
    <p:sldId id="277" r:id="rId18"/>
    <p:sldId id="276" r:id="rId19"/>
    <p:sldId id="275" r:id="rId20"/>
    <p:sldId id="274" r:id="rId21"/>
    <p:sldId id="281" r:id="rId22"/>
    <p:sldId id="284" r:id="rId23"/>
    <p:sldId id="283" r:id="rId24"/>
    <p:sldId id="282" r:id="rId25"/>
    <p:sldId id="285" r:id="rId26"/>
    <p:sldId id="286" r:id="rId27"/>
  </p:sldIdLst>
  <p:sldSz cx="13335000" cy="762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1354632" rtl="0" fontAlgn="auto" latinLnBrk="0" hangingPunct="0">
      <a:lnSpc>
        <a:spcPct val="90000"/>
      </a:lnSpc>
      <a:spcBef>
        <a:spcPts val="250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91408864128677"/>
          <c:y val="0.14327529376360673"/>
          <c:w val="0.55186990720429818"/>
          <c:h val="0.86693707011828458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40-4DB4-9240-51B147760A75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40-4DB4-9240-51B147760A75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40-4DB4-9240-51B147760A75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40-4DB4-9240-51B147760A75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40-4DB4-9240-51B147760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CO" sz="2000" b="1" dirty="0">
              <a:latin typeface="Ubuntu" panose="020B0504030602030204"/>
            </a:rPr>
            <a:t>GESTIÓN DE PLANEACIÓN INSTITUCIONAL</a:t>
          </a: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CO" sz="2000" b="1" dirty="0">
              <a:solidFill>
                <a:srgbClr val="00B050"/>
              </a:solidFill>
              <a:latin typeface="Ubuntu" panose="020B0504030602030204"/>
            </a:rPr>
            <a:t>GESTIÓN DE PLANEACIÓN INSTITUCIONAL</a:t>
          </a: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31A98697-B56D-4A22-96C9-8ADB2BE56E8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COMUNICACIONES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E8DE78F8-80D4-4969-AA96-D961BC0E6BC4}" type="parTrans" cxnId="{70E39EB0-05EE-4465-9885-3FE4456A001A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138949BB-00A8-4ABB-A712-32040EC0D8C9}" type="sibTrans" cxnId="{70E39EB0-05EE-4465-9885-3FE4456A001A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F4247A5-4216-4C83-9666-A3F4EECD3D1D}" type="pres">
      <dgm:prSet presAssocID="{E8DE78F8-80D4-4969-AA96-D961BC0E6BC4}" presName="conn2-1" presStyleLbl="parChTrans1D2" presStyleIdx="1" presStyleCnt="2"/>
      <dgm:spPr/>
    </dgm:pt>
    <dgm:pt modelId="{02B6B7A8-C75A-4AB1-BB3F-D1CA9D5E49D9}" type="pres">
      <dgm:prSet presAssocID="{E8DE78F8-80D4-4969-AA96-D961BC0E6BC4}" presName="connTx" presStyleLbl="parChTrans1D2" presStyleIdx="1" presStyleCnt="2"/>
      <dgm:spPr/>
    </dgm:pt>
    <dgm:pt modelId="{A033FB86-CCF0-45F9-BA7D-D2DF3E7D6A3D}" type="pres">
      <dgm:prSet presAssocID="{31A98697-B56D-4A22-96C9-8ADB2BE56E88}" presName="root2" presStyleCnt="0"/>
      <dgm:spPr/>
    </dgm:pt>
    <dgm:pt modelId="{8D8009FE-6229-4F87-8F28-3C3C651528C5}" type="pres">
      <dgm:prSet presAssocID="{31A98697-B56D-4A22-96C9-8ADB2BE56E88}" presName="LevelTwoTextNode" presStyleLbl="node2" presStyleIdx="1" presStyleCnt="2">
        <dgm:presLayoutVars>
          <dgm:chPref val="3"/>
        </dgm:presLayoutVars>
      </dgm:prSet>
      <dgm:spPr/>
    </dgm:pt>
    <dgm:pt modelId="{970D9660-908A-4B82-A2A7-6D4A201A63D7}" type="pres">
      <dgm:prSet presAssocID="{31A98697-B56D-4A22-96C9-8ADB2BE56E88}" presName="level3hierChild" presStyleCnt="0"/>
      <dgm:spPr/>
    </dgm:pt>
  </dgm:ptLst>
  <dgm:cxnLst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D1BCC97B-D53D-48C8-89BC-D24799A3A8C3}" type="presOf" srcId="{31A98697-B56D-4A22-96C9-8ADB2BE56E88}" destId="{8D8009FE-6229-4F87-8F28-3C3C651528C5}" srcOrd="0" destOrd="0" presId="urn:microsoft.com/office/officeart/2008/layout/HorizontalMultiLevelHierarchy"/>
    <dgm:cxn modelId="{BD55A393-DE23-421E-9AB6-CF73199C910A}" type="presOf" srcId="{E8DE78F8-80D4-4969-AA96-D961BC0E6BC4}" destId="{02B6B7A8-C75A-4AB1-BB3F-D1CA9D5E49D9}" srcOrd="1" destOrd="0" presId="urn:microsoft.com/office/officeart/2008/layout/HorizontalMultiLevelHierarchy"/>
    <dgm:cxn modelId="{70E39EB0-05EE-4465-9885-3FE4456A001A}" srcId="{9D216BE9-E18E-4469-ABB8-5007368387DF}" destId="{31A98697-B56D-4A22-96C9-8ADB2BE56E88}" srcOrd="1" destOrd="0" parTransId="{E8DE78F8-80D4-4969-AA96-D961BC0E6BC4}" sibTransId="{138949BB-00A8-4ABB-A712-32040EC0D8C9}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717E0BF7-3295-4AE6-B6F1-2A3239285CC3}" type="presOf" srcId="{E8DE78F8-80D4-4969-AA96-D961BC0E6BC4}" destId="{5F4247A5-4216-4C83-9666-A3F4EECD3D1D}" srcOrd="0" destOrd="0" presId="urn:microsoft.com/office/officeart/2008/layout/HorizontalMultiLevelHierarchy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EAE7C21E-3EA4-4D5F-A980-620ACC6C4E23}" type="presParOf" srcId="{9C2C64BF-303A-48D9-AE99-82558501616E}" destId="{5F4247A5-4216-4C83-9666-A3F4EECD3D1D}" srcOrd="2" destOrd="0" presId="urn:microsoft.com/office/officeart/2008/layout/HorizontalMultiLevelHierarchy"/>
    <dgm:cxn modelId="{FBBED9BD-969A-4447-9495-EED180FE9BC2}" type="presParOf" srcId="{5F4247A5-4216-4C83-9666-A3F4EECD3D1D}" destId="{02B6B7A8-C75A-4AB1-BB3F-D1CA9D5E49D9}" srcOrd="0" destOrd="0" presId="urn:microsoft.com/office/officeart/2008/layout/HorizontalMultiLevelHierarchy"/>
    <dgm:cxn modelId="{1A9B33F1-3F84-4C98-A9D4-34788A187CF6}" type="presParOf" srcId="{9C2C64BF-303A-48D9-AE99-82558501616E}" destId="{A033FB86-CCF0-45F9-BA7D-D2DF3E7D6A3D}" srcOrd="3" destOrd="0" presId="urn:microsoft.com/office/officeart/2008/layout/HorizontalMultiLevelHierarchy"/>
    <dgm:cxn modelId="{5725BE57-279C-463B-A515-960C8D3E9526}" type="presParOf" srcId="{A033FB86-CCF0-45F9-BA7D-D2DF3E7D6A3D}" destId="{8D8009FE-6229-4F87-8F28-3C3C651528C5}" srcOrd="0" destOrd="0" presId="urn:microsoft.com/office/officeart/2008/layout/HorizontalMultiLevelHierarchy"/>
    <dgm:cxn modelId="{3D9D2A74-E22F-4206-8EFB-DCEC555195E7}" type="presParOf" srcId="{A033FB86-CCF0-45F9-BA7D-D2DF3E7D6A3D}" destId="{970D9660-908A-4B82-A2A7-6D4A201A63D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GESTION DE CALIDAD Y AUDITORIA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CALIDAD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SEGURIDAD DEL PACIENTE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31A98697-B56D-4A22-96C9-8ADB2BE56E8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GESTION AMBIENTAL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138949BB-00A8-4ABB-A712-32040EC0D8C9}" type="sibTrans" cxnId="{70E39EB0-05EE-4465-9885-3FE4456A001A}">
      <dgm:prSet/>
      <dgm:spPr/>
      <dgm:t>
        <a:bodyPr/>
        <a:lstStyle/>
        <a:p>
          <a:endParaRPr lang="es-CO"/>
        </a:p>
      </dgm:t>
    </dgm:pt>
    <dgm:pt modelId="{E8DE78F8-80D4-4969-AA96-D961BC0E6BC4}" type="parTrans" cxnId="{70E39EB0-05EE-4465-9885-3FE4456A001A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5E70B0FD-48AB-4480-B500-06F723E1849F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MX" sz="2000" b="1" dirty="0">
              <a:solidFill>
                <a:srgbClr val="00B050"/>
              </a:solidFill>
              <a:latin typeface="Ubuntu" panose="020B0504030602030204" pitchFamily="34" charset="0"/>
            </a:rPr>
            <a:t>AUDITORIA DE CALIDAD EN SALUD 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2865D61F-C850-4173-878F-4C6440422BA2}" type="parTrans" cxnId="{46C29A5D-F326-4102-95FC-910FA9FD1156}">
      <dgm:prSet/>
      <dgm:spPr/>
      <dgm:t>
        <a:bodyPr/>
        <a:lstStyle/>
        <a:p>
          <a:endParaRPr lang="es-CO"/>
        </a:p>
      </dgm:t>
    </dgm:pt>
    <dgm:pt modelId="{355423CB-4D4F-4C24-BF86-42EFE98F95DB}" type="sibTrans" cxnId="{46C29A5D-F326-4102-95FC-910FA9FD1156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4"/>
      <dgm:spPr/>
    </dgm:pt>
    <dgm:pt modelId="{B7E8FDB7-A345-428E-8845-5293A4696EA4}" type="pres">
      <dgm:prSet presAssocID="{959B5A00-93C8-4FBF-AA46-13A8143C04EE}" presName="connTx" presStyleLbl="parChTrans1D2" presStyleIdx="0" presStyleCnt="4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4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B074DF46-D59E-46CF-867F-87DF0575202D}" type="pres">
      <dgm:prSet presAssocID="{2865D61F-C850-4173-878F-4C6440422BA2}" presName="conn2-1" presStyleLbl="parChTrans1D2" presStyleIdx="1" presStyleCnt="4"/>
      <dgm:spPr/>
    </dgm:pt>
    <dgm:pt modelId="{964C8BE7-32E9-4AD7-874F-BA58A192755B}" type="pres">
      <dgm:prSet presAssocID="{2865D61F-C850-4173-878F-4C6440422BA2}" presName="connTx" presStyleLbl="parChTrans1D2" presStyleIdx="1" presStyleCnt="4"/>
      <dgm:spPr/>
    </dgm:pt>
    <dgm:pt modelId="{545B5769-F040-4673-895D-34A4560CEFDC}" type="pres">
      <dgm:prSet presAssocID="{5E70B0FD-48AB-4480-B500-06F723E1849F}" presName="root2" presStyleCnt="0"/>
      <dgm:spPr/>
    </dgm:pt>
    <dgm:pt modelId="{F7A47DA2-029F-42D7-90F6-51AAA579E60F}" type="pres">
      <dgm:prSet presAssocID="{5E70B0FD-48AB-4480-B500-06F723E1849F}" presName="LevelTwoTextNode" presStyleLbl="node2" presStyleIdx="1" presStyleCnt="4" custLinFactNeighborX="956">
        <dgm:presLayoutVars>
          <dgm:chPref val="3"/>
        </dgm:presLayoutVars>
      </dgm:prSet>
      <dgm:spPr/>
    </dgm:pt>
    <dgm:pt modelId="{4EF80E94-69BD-41C3-89CE-822FACCECF3C}" type="pres">
      <dgm:prSet presAssocID="{5E70B0FD-48AB-4480-B500-06F723E1849F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2" presStyleCnt="4"/>
      <dgm:spPr/>
    </dgm:pt>
    <dgm:pt modelId="{BA404B30-8924-4397-8D4E-06B74A1108E4}" type="pres">
      <dgm:prSet presAssocID="{894459B2-A777-4A1C-B720-72FE9D9EAD2F}" presName="connTx" presStyleLbl="parChTrans1D2" presStyleIdx="2" presStyleCnt="4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2" presStyleCnt="4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  <dgm:pt modelId="{5F4247A5-4216-4C83-9666-A3F4EECD3D1D}" type="pres">
      <dgm:prSet presAssocID="{E8DE78F8-80D4-4969-AA96-D961BC0E6BC4}" presName="conn2-1" presStyleLbl="parChTrans1D2" presStyleIdx="3" presStyleCnt="4"/>
      <dgm:spPr/>
    </dgm:pt>
    <dgm:pt modelId="{02B6B7A8-C75A-4AB1-BB3F-D1CA9D5E49D9}" type="pres">
      <dgm:prSet presAssocID="{E8DE78F8-80D4-4969-AA96-D961BC0E6BC4}" presName="connTx" presStyleLbl="parChTrans1D2" presStyleIdx="3" presStyleCnt="4"/>
      <dgm:spPr/>
    </dgm:pt>
    <dgm:pt modelId="{A033FB86-CCF0-45F9-BA7D-D2DF3E7D6A3D}" type="pres">
      <dgm:prSet presAssocID="{31A98697-B56D-4A22-96C9-8ADB2BE56E88}" presName="root2" presStyleCnt="0"/>
      <dgm:spPr/>
    </dgm:pt>
    <dgm:pt modelId="{8D8009FE-6229-4F87-8F28-3C3C651528C5}" type="pres">
      <dgm:prSet presAssocID="{31A98697-B56D-4A22-96C9-8ADB2BE56E88}" presName="LevelTwoTextNode" presStyleLbl="node2" presStyleIdx="3" presStyleCnt="4">
        <dgm:presLayoutVars>
          <dgm:chPref val="3"/>
        </dgm:presLayoutVars>
      </dgm:prSet>
      <dgm:spPr/>
    </dgm:pt>
    <dgm:pt modelId="{970D9660-908A-4B82-A2A7-6D4A201A63D7}" type="pres">
      <dgm:prSet presAssocID="{31A98697-B56D-4A22-96C9-8ADB2BE56E88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C926E424-EDCE-4174-9092-F07AD4437280}" type="presOf" srcId="{5E70B0FD-48AB-4480-B500-06F723E1849F}" destId="{F7A47DA2-029F-42D7-90F6-51AAA579E60F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46C29A5D-F326-4102-95FC-910FA9FD1156}" srcId="{9D216BE9-E18E-4469-ABB8-5007368387DF}" destId="{5E70B0FD-48AB-4480-B500-06F723E1849F}" srcOrd="1" destOrd="0" parTransId="{2865D61F-C850-4173-878F-4C6440422BA2}" sibTransId="{355423CB-4D4F-4C24-BF86-42EFE98F95DB}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D1BCC97B-D53D-48C8-89BC-D24799A3A8C3}" type="presOf" srcId="{31A98697-B56D-4A22-96C9-8ADB2BE56E88}" destId="{8D8009FE-6229-4F87-8F28-3C3C651528C5}" srcOrd="0" destOrd="0" presId="urn:microsoft.com/office/officeart/2008/layout/HorizontalMultiLevelHierarchy"/>
    <dgm:cxn modelId="{BD55A393-DE23-421E-9AB6-CF73199C910A}" type="presOf" srcId="{E8DE78F8-80D4-4969-AA96-D961BC0E6BC4}" destId="{02B6B7A8-C75A-4AB1-BB3F-D1CA9D5E49D9}" srcOrd="1" destOrd="0" presId="urn:microsoft.com/office/officeart/2008/layout/HorizontalMultiLevelHierarchy"/>
    <dgm:cxn modelId="{70E39EB0-05EE-4465-9885-3FE4456A001A}" srcId="{9D216BE9-E18E-4469-ABB8-5007368387DF}" destId="{31A98697-B56D-4A22-96C9-8ADB2BE56E88}" srcOrd="3" destOrd="0" parTransId="{E8DE78F8-80D4-4969-AA96-D961BC0E6BC4}" sibTransId="{138949BB-00A8-4ABB-A712-32040EC0D8C9}"/>
    <dgm:cxn modelId="{7B566DB2-C290-4AB0-9D3C-FE2FBB7BFB89}" type="presOf" srcId="{2865D61F-C850-4173-878F-4C6440422BA2}" destId="{B074DF46-D59E-46CF-867F-87DF0575202D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2" destOrd="0" parTransId="{894459B2-A777-4A1C-B720-72FE9D9EAD2F}" sibTransId="{E1D6DCDF-7438-4349-8221-EE807EFFFEB5}"/>
    <dgm:cxn modelId="{76D715DE-803E-4947-86B1-8903E5DDB61C}" type="presOf" srcId="{2865D61F-C850-4173-878F-4C6440422BA2}" destId="{964C8BE7-32E9-4AD7-874F-BA58A192755B}" srcOrd="1" destOrd="0" presId="urn:microsoft.com/office/officeart/2008/layout/HorizontalMultiLevelHierarchy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717E0BF7-3295-4AE6-B6F1-2A3239285CC3}" type="presOf" srcId="{E8DE78F8-80D4-4969-AA96-D961BC0E6BC4}" destId="{5F4247A5-4216-4C83-9666-A3F4EECD3D1D}" srcOrd="0" destOrd="0" presId="urn:microsoft.com/office/officeart/2008/layout/HorizontalMultiLevelHierarchy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FA0A0F16-E1D3-4F82-ADB3-DEFAAE0D7A9C}" type="presParOf" srcId="{9C2C64BF-303A-48D9-AE99-82558501616E}" destId="{B074DF46-D59E-46CF-867F-87DF0575202D}" srcOrd="2" destOrd="0" presId="urn:microsoft.com/office/officeart/2008/layout/HorizontalMultiLevelHierarchy"/>
    <dgm:cxn modelId="{C073ABF2-8792-4AF5-9640-2CBD3A64F257}" type="presParOf" srcId="{B074DF46-D59E-46CF-867F-87DF0575202D}" destId="{964C8BE7-32E9-4AD7-874F-BA58A192755B}" srcOrd="0" destOrd="0" presId="urn:microsoft.com/office/officeart/2008/layout/HorizontalMultiLevelHierarchy"/>
    <dgm:cxn modelId="{273A8BDC-2378-433D-AC38-ECE3E5A75C4D}" type="presParOf" srcId="{9C2C64BF-303A-48D9-AE99-82558501616E}" destId="{545B5769-F040-4673-895D-34A4560CEFDC}" srcOrd="3" destOrd="0" presId="urn:microsoft.com/office/officeart/2008/layout/HorizontalMultiLevelHierarchy"/>
    <dgm:cxn modelId="{E6644E4B-706E-4B54-AD61-2B5C2EAB0277}" type="presParOf" srcId="{545B5769-F040-4673-895D-34A4560CEFDC}" destId="{F7A47DA2-029F-42D7-90F6-51AAA579E60F}" srcOrd="0" destOrd="0" presId="urn:microsoft.com/office/officeart/2008/layout/HorizontalMultiLevelHierarchy"/>
    <dgm:cxn modelId="{81F59028-A65C-4FD3-BC52-ACB46A2081A0}" type="presParOf" srcId="{545B5769-F040-4673-895D-34A4560CEFDC}" destId="{4EF80E94-69BD-41C3-89CE-822FACCECF3C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4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5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  <dgm:cxn modelId="{EAE7C21E-3EA4-4D5F-A980-620ACC6C4E23}" type="presParOf" srcId="{9C2C64BF-303A-48D9-AE99-82558501616E}" destId="{5F4247A5-4216-4C83-9666-A3F4EECD3D1D}" srcOrd="6" destOrd="0" presId="urn:microsoft.com/office/officeart/2008/layout/HorizontalMultiLevelHierarchy"/>
    <dgm:cxn modelId="{FBBED9BD-969A-4447-9495-EED180FE9BC2}" type="presParOf" srcId="{5F4247A5-4216-4C83-9666-A3F4EECD3D1D}" destId="{02B6B7A8-C75A-4AB1-BB3F-D1CA9D5E49D9}" srcOrd="0" destOrd="0" presId="urn:microsoft.com/office/officeart/2008/layout/HorizontalMultiLevelHierarchy"/>
    <dgm:cxn modelId="{1A9B33F1-3F84-4C98-A9D4-34788A187CF6}" type="presParOf" srcId="{9C2C64BF-303A-48D9-AE99-82558501616E}" destId="{A033FB86-CCF0-45F9-BA7D-D2DF3E7D6A3D}" srcOrd="7" destOrd="0" presId="urn:microsoft.com/office/officeart/2008/layout/HorizontalMultiLevelHierarchy"/>
    <dgm:cxn modelId="{5725BE57-279C-463B-A515-960C8D3E9526}" type="presParOf" srcId="{A033FB86-CCF0-45F9-BA7D-D2DF3E7D6A3D}" destId="{8D8009FE-6229-4F87-8F28-3C3C651528C5}" srcOrd="0" destOrd="0" presId="urn:microsoft.com/office/officeart/2008/layout/HorizontalMultiLevelHierarchy"/>
    <dgm:cxn modelId="{3D9D2A74-E22F-4206-8EFB-DCEC555195E7}" type="presParOf" srcId="{A033FB86-CCF0-45F9-BA7D-D2DF3E7D6A3D}" destId="{970D9660-908A-4B82-A2A7-6D4A201A63D7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GESTION DE TALENTO HUMANO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TALENTO HUMANO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SEGURIDAD Y SALUD EN EL TRABAJO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2"/>
      <dgm:spPr/>
    </dgm:pt>
    <dgm:pt modelId="{BA404B30-8924-4397-8D4E-06B74A1108E4}" type="pres">
      <dgm:prSet presAssocID="{894459B2-A777-4A1C-B720-72FE9D9EAD2F}" presName="connTx" presStyleLbl="parChTrans1D2" presStyleIdx="1" presStyleCnt="2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2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1B73F3-4248-4E23-A9C5-A999E1029FF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4ED2684-B2CF-4E68-915B-BE9196555411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ATENCION AMBULATORIOS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957A004C-1563-4FD8-A425-168C320BC3D4}" type="parTrans" cxnId="{906DA71C-152E-44C5-B915-AB72581C9AC0}">
      <dgm:prSet/>
      <dgm:spPr/>
      <dgm:t>
        <a:bodyPr/>
        <a:lstStyle/>
        <a:p>
          <a:endParaRPr lang="es-CO"/>
        </a:p>
      </dgm:t>
    </dgm:pt>
    <dgm:pt modelId="{5883BECE-4FA3-4832-ADCD-EE25DDCB7D54}" type="sibTrans" cxnId="{906DA71C-152E-44C5-B915-AB72581C9AC0}">
      <dgm:prSet/>
      <dgm:spPr/>
      <dgm:t>
        <a:bodyPr/>
        <a:lstStyle/>
        <a:p>
          <a:endParaRPr lang="es-CO"/>
        </a:p>
      </dgm:t>
    </dgm:pt>
    <dgm:pt modelId="{8AFCFC2E-89FA-4594-830E-8A98A1D8EBC8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URGENCIAS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CF39A3AF-AA92-4657-8714-AAFAAA7EAF54}" type="parTrans" cxnId="{50BA9468-A00D-4F25-A8D4-A779FD759C3C}">
      <dgm:prSet/>
      <dgm:spPr/>
      <dgm:t>
        <a:bodyPr/>
        <a:lstStyle/>
        <a:p>
          <a:endParaRPr lang="es-CO"/>
        </a:p>
      </dgm:t>
    </dgm:pt>
    <dgm:pt modelId="{EF247C7D-BD74-41AC-8EB2-037F930332CC}" type="sibTrans" cxnId="{50BA9468-A00D-4F25-A8D4-A779FD759C3C}">
      <dgm:prSet/>
      <dgm:spPr/>
      <dgm:t>
        <a:bodyPr/>
        <a:lstStyle/>
        <a:p>
          <a:endParaRPr lang="es-CO"/>
        </a:p>
      </dgm:t>
    </dgm:pt>
    <dgm:pt modelId="{F17BCBDB-0EE9-4AA3-A475-E8E0805FF4B3}">
      <dgm:prSet phldrT="[Texto]"/>
      <dgm:spPr>
        <a:solidFill>
          <a:srgbClr val="55BA52"/>
        </a:solidFill>
      </dgm:spPr>
      <dgm:t>
        <a:bodyPr/>
        <a:lstStyle/>
        <a:p>
          <a:r>
            <a:rPr lang="es-ES" b="1" dirty="0">
              <a:latin typeface="Ubuntu" panose="020B0504030602030204" pitchFamily="34" charset="0"/>
            </a:rPr>
            <a:t>INTERNACION</a:t>
          </a:r>
          <a:endParaRPr lang="es-CO" b="1" dirty="0">
            <a:latin typeface="Ubuntu" panose="020B0504030602030204" pitchFamily="34" charset="0"/>
          </a:endParaRPr>
        </a:p>
      </dgm:t>
    </dgm:pt>
    <dgm:pt modelId="{E6E2E308-C4B0-46B2-903E-ECD67715A241}" type="parTrans" cxnId="{BD7111B2-E49C-498C-81CB-1C017F739FDF}">
      <dgm:prSet/>
      <dgm:spPr/>
      <dgm:t>
        <a:bodyPr/>
        <a:lstStyle/>
        <a:p>
          <a:endParaRPr lang="es-CO"/>
        </a:p>
      </dgm:t>
    </dgm:pt>
    <dgm:pt modelId="{EE5B3800-2A73-4E8B-AD0A-DD1CDA08B471}" type="sibTrans" cxnId="{BD7111B2-E49C-498C-81CB-1C017F739FDF}">
      <dgm:prSet/>
      <dgm:spPr/>
      <dgm:t>
        <a:bodyPr/>
        <a:lstStyle/>
        <a:p>
          <a:endParaRPr lang="es-CO"/>
        </a:p>
      </dgm:t>
    </dgm:pt>
    <dgm:pt modelId="{67C3D177-09FB-45A2-8AE3-B396733F36A3}" type="pres">
      <dgm:prSet presAssocID="{8C1B73F3-4248-4E23-A9C5-A999E1029FFA}" presName="CompostProcess" presStyleCnt="0">
        <dgm:presLayoutVars>
          <dgm:dir/>
          <dgm:resizeHandles val="exact"/>
        </dgm:presLayoutVars>
      </dgm:prSet>
      <dgm:spPr/>
    </dgm:pt>
    <dgm:pt modelId="{E1225BDA-0D8F-4EC3-A6C5-10EB8B7FCEF6}" type="pres">
      <dgm:prSet presAssocID="{8C1B73F3-4248-4E23-A9C5-A999E1029FFA}" presName="arrow" presStyleLbl="bgShp" presStyleIdx="0" presStyleCnt="1" custLinFactNeighborX="0" custLinFactNeighborY="639"/>
      <dgm:spPr>
        <a:solidFill>
          <a:schemeClr val="accent3">
            <a:lumMod val="40000"/>
            <a:lumOff val="60000"/>
          </a:schemeClr>
        </a:solidFill>
      </dgm:spPr>
    </dgm:pt>
    <dgm:pt modelId="{26F0996A-55F2-40DB-B91B-C8E306D533BA}" type="pres">
      <dgm:prSet presAssocID="{8C1B73F3-4248-4E23-A9C5-A999E1029FFA}" presName="linearProcess" presStyleCnt="0"/>
      <dgm:spPr/>
    </dgm:pt>
    <dgm:pt modelId="{B9524714-F12B-441C-864E-E882037A9AE2}" type="pres">
      <dgm:prSet presAssocID="{E4ED2684-B2CF-4E68-915B-BE9196555411}" presName="textNode" presStyleLbl="node1" presStyleIdx="0" presStyleCnt="3">
        <dgm:presLayoutVars>
          <dgm:bulletEnabled val="1"/>
        </dgm:presLayoutVars>
      </dgm:prSet>
      <dgm:spPr/>
    </dgm:pt>
    <dgm:pt modelId="{B080844F-BEB4-4C6E-BA6A-E892A7E6F247}" type="pres">
      <dgm:prSet presAssocID="{5883BECE-4FA3-4832-ADCD-EE25DDCB7D54}" presName="sibTrans" presStyleCnt="0"/>
      <dgm:spPr/>
    </dgm:pt>
    <dgm:pt modelId="{BF6D9EB3-72F7-475E-B61B-D6A8B1A0CEBF}" type="pres">
      <dgm:prSet presAssocID="{8AFCFC2E-89FA-4594-830E-8A98A1D8EBC8}" presName="textNode" presStyleLbl="node1" presStyleIdx="1" presStyleCnt="3">
        <dgm:presLayoutVars>
          <dgm:bulletEnabled val="1"/>
        </dgm:presLayoutVars>
      </dgm:prSet>
      <dgm:spPr/>
    </dgm:pt>
    <dgm:pt modelId="{03431112-8283-48CC-8B6D-CB9B309DBB4D}" type="pres">
      <dgm:prSet presAssocID="{EF247C7D-BD74-41AC-8EB2-037F930332CC}" presName="sibTrans" presStyleCnt="0"/>
      <dgm:spPr/>
    </dgm:pt>
    <dgm:pt modelId="{DBA9420C-B112-4418-A648-287788C27AB8}" type="pres">
      <dgm:prSet presAssocID="{F17BCBDB-0EE9-4AA3-A475-E8E0805FF4B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06DA71C-152E-44C5-B915-AB72581C9AC0}" srcId="{8C1B73F3-4248-4E23-A9C5-A999E1029FFA}" destId="{E4ED2684-B2CF-4E68-915B-BE9196555411}" srcOrd="0" destOrd="0" parTransId="{957A004C-1563-4FD8-A425-168C320BC3D4}" sibTransId="{5883BECE-4FA3-4832-ADCD-EE25DDCB7D54}"/>
    <dgm:cxn modelId="{50BA9468-A00D-4F25-A8D4-A779FD759C3C}" srcId="{8C1B73F3-4248-4E23-A9C5-A999E1029FFA}" destId="{8AFCFC2E-89FA-4594-830E-8A98A1D8EBC8}" srcOrd="1" destOrd="0" parTransId="{CF39A3AF-AA92-4657-8714-AAFAAA7EAF54}" sibTransId="{EF247C7D-BD74-41AC-8EB2-037F930332CC}"/>
    <dgm:cxn modelId="{32CB376A-2E17-4B38-A1E8-DDF8EF532D51}" type="presOf" srcId="{F17BCBDB-0EE9-4AA3-A475-E8E0805FF4B3}" destId="{DBA9420C-B112-4418-A648-287788C27AB8}" srcOrd="0" destOrd="0" presId="urn:microsoft.com/office/officeart/2005/8/layout/hProcess9"/>
    <dgm:cxn modelId="{FCADF174-2739-40D3-A989-992D8CCE7BD3}" type="presOf" srcId="{8C1B73F3-4248-4E23-A9C5-A999E1029FFA}" destId="{67C3D177-09FB-45A2-8AE3-B396733F36A3}" srcOrd="0" destOrd="0" presId="urn:microsoft.com/office/officeart/2005/8/layout/hProcess9"/>
    <dgm:cxn modelId="{BD7111B2-E49C-498C-81CB-1C017F739FDF}" srcId="{8C1B73F3-4248-4E23-A9C5-A999E1029FFA}" destId="{F17BCBDB-0EE9-4AA3-A475-E8E0805FF4B3}" srcOrd="2" destOrd="0" parTransId="{E6E2E308-C4B0-46B2-903E-ECD67715A241}" sibTransId="{EE5B3800-2A73-4E8B-AD0A-DD1CDA08B471}"/>
    <dgm:cxn modelId="{480B2DB9-B20E-4DC1-8E2B-C769F91FEF40}" type="presOf" srcId="{E4ED2684-B2CF-4E68-915B-BE9196555411}" destId="{B9524714-F12B-441C-864E-E882037A9AE2}" srcOrd="0" destOrd="0" presId="urn:microsoft.com/office/officeart/2005/8/layout/hProcess9"/>
    <dgm:cxn modelId="{CBB4A5CE-72CF-477A-B534-C5F07F987C81}" type="presOf" srcId="{8AFCFC2E-89FA-4594-830E-8A98A1D8EBC8}" destId="{BF6D9EB3-72F7-475E-B61B-D6A8B1A0CEBF}" srcOrd="0" destOrd="0" presId="urn:microsoft.com/office/officeart/2005/8/layout/hProcess9"/>
    <dgm:cxn modelId="{6025FE46-7FB2-4A14-9337-6A4F6125B3E7}" type="presParOf" srcId="{67C3D177-09FB-45A2-8AE3-B396733F36A3}" destId="{E1225BDA-0D8F-4EC3-A6C5-10EB8B7FCEF6}" srcOrd="0" destOrd="0" presId="urn:microsoft.com/office/officeart/2005/8/layout/hProcess9"/>
    <dgm:cxn modelId="{93EC625B-C76C-4CDF-BAE6-96831FA6526E}" type="presParOf" srcId="{67C3D177-09FB-45A2-8AE3-B396733F36A3}" destId="{26F0996A-55F2-40DB-B91B-C8E306D533BA}" srcOrd="1" destOrd="0" presId="urn:microsoft.com/office/officeart/2005/8/layout/hProcess9"/>
    <dgm:cxn modelId="{28FE7ADB-5092-47EA-A6C6-D0BF29D9F651}" type="presParOf" srcId="{26F0996A-55F2-40DB-B91B-C8E306D533BA}" destId="{B9524714-F12B-441C-864E-E882037A9AE2}" srcOrd="0" destOrd="0" presId="urn:microsoft.com/office/officeart/2005/8/layout/hProcess9"/>
    <dgm:cxn modelId="{692E2B17-1046-4C40-83EB-6A6689BB2667}" type="presParOf" srcId="{26F0996A-55F2-40DB-B91B-C8E306D533BA}" destId="{B080844F-BEB4-4C6E-BA6A-E892A7E6F247}" srcOrd="1" destOrd="0" presId="urn:microsoft.com/office/officeart/2005/8/layout/hProcess9"/>
    <dgm:cxn modelId="{EE7A002B-188B-4F77-83C2-E18BEBF3E14E}" type="presParOf" srcId="{26F0996A-55F2-40DB-B91B-C8E306D533BA}" destId="{BF6D9EB3-72F7-475E-B61B-D6A8B1A0CEBF}" srcOrd="2" destOrd="0" presId="urn:microsoft.com/office/officeart/2005/8/layout/hProcess9"/>
    <dgm:cxn modelId="{6C3A3A4B-1CC6-47C4-9F8D-CE0ADCDD4AB1}" type="presParOf" srcId="{26F0996A-55F2-40DB-B91B-C8E306D533BA}" destId="{03431112-8283-48CC-8B6D-CB9B309DBB4D}" srcOrd="3" destOrd="0" presId="urn:microsoft.com/office/officeart/2005/8/layout/hProcess9"/>
    <dgm:cxn modelId="{21231D2D-946F-492E-902C-F3A9B1C6BA83}" type="presParOf" srcId="{26F0996A-55F2-40DB-B91B-C8E306D533BA}" destId="{DBA9420C-B112-4418-A648-287788C27AB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CIRUGIA Y ATENCION DE PARTOS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CIRUGIA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ATENCION DE PARTOS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31A98697-B56D-4A22-96C9-8ADB2BE56E8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ESTERILIZACION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138949BB-00A8-4ABB-A712-32040EC0D8C9}" type="sibTrans" cxnId="{70E39EB0-05EE-4465-9885-3FE4456A001A}">
      <dgm:prSet/>
      <dgm:spPr/>
      <dgm:t>
        <a:bodyPr/>
        <a:lstStyle/>
        <a:p>
          <a:endParaRPr lang="es-CO"/>
        </a:p>
      </dgm:t>
    </dgm:pt>
    <dgm:pt modelId="{E8DE78F8-80D4-4969-AA96-D961BC0E6BC4}" type="parTrans" cxnId="{70E39EB0-05EE-4465-9885-3FE4456A001A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3"/>
      <dgm:spPr/>
    </dgm:pt>
    <dgm:pt modelId="{B7E8FDB7-A345-428E-8845-5293A4696EA4}" type="pres">
      <dgm:prSet presAssocID="{959B5A00-93C8-4FBF-AA46-13A8143C04EE}" presName="connTx" presStyleLbl="parChTrans1D2" presStyleIdx="0" presStyleCnt="3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3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3"/>
      <dgm:spPr/>
    </dgm:pt>
    <dgm:pt modelId="{BA404B30-8924-4397-8D4E-06B74A1108E4}" type="pres">
      <dgm:prSet presAssocID="{894459B2-A777-4A1C-B720-72FE9D9EAD2F}" presName="connTx" presStyleLbl="parChTrans1D2" presStyleIdx="1" presStyleCnt="3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3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  <dgm:pt modelId="{5F4247A5-4216-4C83-9666-A3F4EECD3D1D}" type="pres">
      <dgm:prSet presAssocID="{E8DE78F8-80D4-4969-AA96-D961BC0E6BC4}" presName="conn2-1" presStyleLbl="parChTrans1D2" presStyleIdx="2" presStyleCnt="3"/>
      <dgm:spPr/>
    </dgm:pt>
    <dgm:pt modelId="{02B6B7A8-C75A-4AB1-BB3F-D1CA9D5E49D9}" type="pres">
      <dgm:prSet presAssocID="{E8DE78F8-80D4-4969-AA96-D961BC0E6BC4}" presName="connTx" presStyleLbl="parChTrans1D2" presStyleIdx="2" presStyleCnt="3"/>
      <dgm:spPr/>
    </dgm:pt>
    <dgm:pt modelId="{A033FB86-CCF0-45F9-BA7D-D2DF3E7D6A3D}" type="pres">
      <dgm:prSet presAssocID="{31A98697-B56D-4A22-96C9-8ADB2BE56E88}" presName="root2" presStyleCnt="0"/>
      <dgm:spPr/>
    </dgm:pt>
    <dgm:pt modelId="{8D8009FE-6229-4F87-8F28-3C3C651528C5}" type="pres">
      <dgm:prSet presAssocID="{31A98697-B56D-4A22-96C9-8ADB2BE56E88}" presName="LevelTwoTextNode" presStyleLbl="node2" presStyleIdx="2" presStyleCnt="3">
        <dgm:presLayoutVars>
          <dgm:chPref val="3"/>
        </dgm:presLayoutVars>
      </dgm:prSet>
      <dgm:spPr/>
    </dgm:pt>
    <dgm:pt modelId="{970D9660-908A-4B82-A2A7-6D4A201A63D7}" type="pres">
      <dgm:prSet presAssocID="{31A98697-B56D-4A22-96C9-8ADB2BE56E88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D1BCC97B-D53D-48C8-89BC-D24799A3A8C3}" type="presOf" srcId="{31A98697-B56D-4A22-96C9-8ADB2BE56E88}" destId="{8D8009FE-6229-4F87-8F28-3C3C651528C5}" srcOrd="0" destOrd="0" presId="urn:microsoft.com/office/officeart/2008/layout/HorizontalMultiLevelHierarchy"/>
    <dgm:cxn modelId="{BD55A393-DE23-421E-9AB6-CF73199C910A}" type="presOf" srcId="{E8DE78F8-80D4-4969-AA96-D961BC0E6BC4}" destId="{02B6B7A8-C75A-4AB1-BB3F-D1CA9D5E49D9}" srcOrd="1" destOrd="0" presId="urn:microsoft.com/office/officeart/2008/layout/HorizontalMultiLevelHierarchy"/>
    <dgm:cxn modelId="{70E39EB0-05EE-4465-9885-3FE4456A001A}" srcId="{9D216BE9-E18E-4469-ABB8-5007368387DF}" destId="{31A98697-B56D-4A22-96C9-8ADB2BE56E88}" srcOrd="2" destOrd="0" parTransId="{E8DE78F8-80D4-4969-AA96-D961BC0E6BC4}" sibTransId="{138949BB-00A8-4ABB-A712-32040EC0D8C9}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717E0BF7-3295-4AE6-B6F1-2A3239285CC3}" type="presOf" srcId="{E8DE78F8-80D4-4969-AA96-D961BC0E6BC4}" destId="{5F4247A5-4216-4C83-9666-A3F4EECD3D1D}" srcOrd="0" destOrd="0" presId="urn:microsoft.com/office/officeart/2008/layout/HorizontalMultiLevelHierarchy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  <dgm:cxn modelId="{EAE7C21E-3EA4-4D5F-A980-620ACC6C4E23}" type="presParOf" srcId="{9C2C64BF-303A-48D9-AE99-82558501616E}" destId="{5F4247A5-4216-4C83-9666-A3F4EECD3D1D}" srcOrd="4" destOrd="0" presId="urn:microsoft.com/office/officeart/2008/layout/HorizontalMultiLevelHierarchy"/>
    <dgm:cxn modelId="{FBBED9BD-969A-4447-9495-EED180FE9BC2}" type="presParOf" srcId="{5F4247A5-4216-4C83-9666-A3F4EECD3D1D}" destId="{02B6B7A8-C75A-4AB1-BB3F-D1CA9D5E49D9}" srcOrd="0" destOrd="0" presId="urn:microsoft.com/office/officeart/2008/layout/HorizontalMultiLevelHierarchy"/>
    <dgm:cxn modelId="{1A9B33F1-3F84-4C98-A9D4-34788A187CF6}" type="presParOf" srcId="{9C2C64BF-303A-48D9-AE99-82558501616E}" destId="{A033FB86-CCF0-45F9-BA7D-D2DF3E7D6A3D}" srcOrd="5" destOrd="0" presId="urn:microsoft.com/office/officeart/2008/layout/HorizontalMultiLevelHierarchy"/>
    <dgm:cxn modelId="{5725BE57-279C-463B-A515-960C8D3E9526}" type="presParOf" srcId="{A033FB86-CCF0-45F9-BA7D-D2DF3E7D6A3D}" destId="{8D8009FE-6229-4F87-8F28-3C3C651528C5}" srcOrd="0" destOrd="0" presId="urn:microsoft.com/office/officeart/2008/layout/HorizontalMultiLevelHierarchy"/>
    <dgm:cxn modelId="{3D9D2A74-E22F-4206-8EFB-DCEC555195E7}" type="presParOf" srcId="{A033FB86-CCF0-45F9-BA7D-D2DF3E7D6A3D}" destId="{970D9660-908A-4B82-A2A7-6D4A201A63D7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APOYO TERAPEUTICO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FARMACIA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TERAPIAS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2"/>
      <dgm:spPr/>
    </dgm:pt>
    <dgm:pt modelId="{BA404B30-8924-4397-8D4E-06B74A1108E4}" type="pres">
      <dgm:prSet presAssocID="{894459B2-A777-4A1C-B720-72FE9D9EAD2F}" presName="connTx" presStyleLbl="parChTrans1D2" presStyleIdx="1" presStyleCnt="2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2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APOYO DIAGNOSTICO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LABORATORIO CLINICO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IMAGENOLOGIA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2"/>
      <dgm:spPr/>
    </dgm:pt>
    <dgm:pt modelId="{BA404B30-8924-4397-8D4E-06B74A1108E4}" type="pres">
      <dgm:prSet presAssocID="{894459B2-A777-4A1C-B720-72FE9D9EAD2F}" presName="connTx" presStyleLbl="parChTrans1D2" presStyleIdx="1" presStyleCnt="2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2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SALUD PUBLICA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RUTAS INTEGRALES DE ATENCION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>
              <a:solidFill>
                <a:srgbClr val="00B050"/>
              </a:solidFill>
              <a:latin typeface="Ubuntu" panose="020B0504030602030204" pitchFamily="34" charset="0"/>
            </a:rPr>
            <a:t>VIGILANCIA EPIDEMIOLOGICA</a:t>
          </a:r>
          <a:endParaRPr lang="es-CO" sz="2000" b="1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2"/>
      <dgm:spPr/>
    </dgm:pt>
    <dgm:pt modelId="{BA404B30-8924-4397-8D4E-06B74A1108E4}" type="pres">
      <dgm:prSet presAssocID="{894459B2-A777-4A1C-B720-72FE9D9EAD2F}" presName="connTx" presStyleLbl="parChTrans1D2" presStyleIdx="1" presStyleCnt="2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2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FC68EED-50B8-476C-9700-0DFF3F02379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449B1DD-77E4-4B8C-A8A2-9A9397904B0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>
              <a:latin typeface="Ubuntu" panose="020B0504030602030204" pitchFamily="34" charset="0"/>
            </a:rPr>
            <a:t>GESTION FINANCIERA</a:t>
          </a:r>
          <a:endParaRPr lang="es-CO" sz="2000" b="1">
            <a:latin typeface="Ubuntu" panose="020B0504030602030204" pitchFamily="34" charset="0"/>
          </a:endParaRPr>
        </a:p>
      </dgm:t>
    </dgm:pt>
    <dgm:pt modelId="{CECE023C-FD21-445F-AD7B-685E2AA3324B}" type="parTrans" cxnId="{FAE98142-46B3-4D58-A719-4C568B10D19A}">
      <dgm:prSet/>
      <dgm:spPr/>
      <dgm:t>
        <a:bodyPr/>
        <a:lstStyle/>
        <a:p>
          <a:endParaRPr lang="es-CO"/>
        </a:p>
      </dgm:t>
    </dgm:pt>
    <dgm:pt modelId="{4E7ABDBC-240B-45E7-B595-F8829785DAE4}" type="sibTrans" cxnId="{FAE98142-46B3-4D58-A719-4C568B10D19A}">
      <dgm:prSet/>
      <dgm:spPr/>
      <dgm:t>
        <a:bodyPr/>
        <a:lstStyle/>
        <a:p>
          <a:endParaRPr lang="es-CO"/>
        </a:p>
      </dgm:t>
    </dgm:pt>
    <dgm:pt modelId="{BC418B4E-5245-42FB-946A-18A947767CEA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FACTURACION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47FD4BF9-041B-4970-903A-9C8BA8DE8192}" type="parTrans" cxnId="{D2944A9C-6801-4E69-839A-1C4632A90916}">
      <dgm:prSet/>
      <dgm:spPr/>
      <dgm:t>
        <a:bodyPr/>
        <a:lstStyle/>
        <a:p>
          <a:endParaRPr lang="es-CO"/>
        </a:p>
      </dgm:t>
    </dgm:pt>
    <dgm:pt modelId="{232901F1-5B39-4803-AFBD-B31E87065074}" type="sibTrans" cxnId="{D2944A9C-6801-4E69-839A-1C4632A90916}">
      <dgm:prSet/>
      <dgm:spPr/>
      <dgm:t>
        <a:bodyPr/>
        <a:lstStyle/>
        <a:p>
          <a:endParaRPr lang="es-CO"/>
        </a:p>
      </dgm:t>
    </dgm:pt>
    <dgm:pt modelId="{FB109178-7599-49EE-A937-B03E9F04035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PRESUPUESTO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10626A7F-287E-47AE-88AB-A444FE6A76D5}" type="parTrans" cxnId="{B61FA141-6021-44DD-8B2D-0E4CC23B291E}">
      <dgm:prSet/>
      <dgm:spPr/>
      <dgm:t>
        <a:bodyPr/>
        <a:lstStyle/>
        <a:p>
          <a:endParaRPr lang="es-CO"/>
        </a:p>
      </dgm:t>
    </dgm:pt>
    <dgm:pt modelId="{825DC562-7FDA-4088-86AC-D233D98150AA}" type="sibTrans" cxnId="{B61FA141-6021-44DD-8B2D-0E4CC23B291E}">
      <dgm:prSet/>
      <dgm:spPr/>
      <dgm:t>
        <a:bodyPr/>
        <a:lstStyle/>
        <a:p>
          <a:endParaRPr lang="es-CO"/>
        </a:p>
      </dgm:t>
    </dgm:pt>
    <dgm:pt modelId="{1476FE79-A695-42AD-B5F0-07E656C24272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CARTERA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3C62BC1B-A239-467A-88C2-8F380F3FFF00}" type="parTrans" cxnId="{ED3A3387-A52E-41C7-A455-8A343E9BBCED}">
      <dgm:prSet/>
      <dgm:spPr/>
      <dgm:t>
        <a:bodyPr/>
        <a:lstStyle/>
        <a:p>
          <a:endParaRPr lang="es-CO"/>
        </a:p>
      </dgm:t>
    </dgm:pt>
    <dgm:pt modelId="{6CA52268-9777-4F6B-A2DB-492CDE2D2BD0}" type="sibTrans" cxnId="{ED3A3387-A52E-41C7-A455-8A343E9BBCED}">
      <dgm:prSet/>
      <dgm:spPr/>
      <dgm:t>
        <a:bodyPr/>
        <a:lstStyle/>
        <a:p>
          <a:endParaRPr lang="es-CO"/>
        </a:p>
      </dgm:t>
    </dgm:pt>
    <dgm:pt modelId="{E23E124B-72A8-44D5-A035-E2F0BE384884}">
      <dgm:prSet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COSTOS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5F65C16C-9C3B-4A81-9302-124224C29898}" type="parTrans" cxnId="{82263035-F141-4246-882F-1DEE95672DF5}">
      <dgm:prSet/>
      <dgm:spPr/>
      <dgm:t>
        <a:bodyPr/>
        <a:lstStyle/>
        <a:p>
          <a:endParaRPr lang="es-CO"/>
        </a:p>
      </dgm:t>
    </dgm:pt>
    <dgm:pt modelId="{09F2B581-6268-4240-970F-F24C42D6E348}" type="sibTrans" cxnId="{82263035-F141-4246-882F-1DEE95672DF5}">
      <dgm:prSet/>
      <dgm:spPr/>
      <dgm:t>
        <a:bodyPr/>
        <a:lstStyle/>
        <a:p>
          <a:endParaRPr lang="es-CO"/>
        </a:p>
      </dgm:t>
    </dgm:pt>
    <dgm:pt modelId="{A3967887-D961-4E27-9B6C-AFA9AC17AA29}">
      <dgm:prSet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CONTABILIDAD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02FC79F2-60C4-44E1-933F-F870BB8823AC}" type="parTrans" cxnId="{E69F4BB1-7A3A-41FD-AC8B-D0E15FA5CCCE}">
      <dgm:prSet/>
      <dgm:spPr/>
      <dgm:t>
        <a:bodyPr/>
        <a:lstStyle/>
        <a:p>
          <a:endParaRPr lang="es-CO"/>
        </a:p>
      </dgm:t>
    </dgm:pt>
    <dgm:pt modelId="{70E8446B-B37D-494B-8B79-CE5EB563A61E}" type="sibTrans" cxnId="{E69F4BB1-7A3A-41FD-AC8B-D0E15FA5CCCE}">
      <dgm:prSet/>
      <dgm:spPr/>
      <dgm:t>
        <a:bodyPr/>
        <a:lstStyle/>
        <a:p>
          <a:endParaRPr lang="es-CO"/>
        </a:p>
      </dgm:t>
    </dgm:pt>
    <dgm:pt modelId="{186B2F42-E298-4463-A8F9-33C5C28CB171}">
      <dgm:prSet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TESORERIA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46D4E0E8-A40A-4679-A58C-CA8D94C52DED}" type="parTrans" cxnId="{72A94C13-F625-46B6-8AB1-ABC0EA718D1E}">
      <dgm:prSet/>
      <dgm:spPr/>
      <dgm:t>
        <a:bodyPr/>
        <a:lstStyle/>
        <a:p>
          <a:endParaRPr lang="es-CO"/>
        </a:p>
      </dgm:t>
    </dgm:pt>
    <dgm:pt modelId="{5440EA47-DA6D-4FC6-A284-7FBBAD394D6B}" type="sibTrans" cxnId="{72A94C13-F625-46B6-8AB1-ABC0EA718D1E}">
      <dgm:prSet/>
      <dgm:spPr/>
      <dgm:t>
        <a:bodyPr/>
        <a:lstStyle/>
        <a:p>
          <a:endParaRPr lang="es-CO"/>
        </a:p>
      </dgm:t>
    </dgm:pt>
    <dgm:pt modelId="{0F071CAA-2A60-4B0C-A5ED-C92BD007EA7C}" type="pres">
      <dgm:prSet presAssocID="{0FC68EED-50B8-476C-9700-0DFF3F02379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47FA6B8-5127-448E-ACEA-FCD2FE5C2B15}" type="pres">
      <dgm:prSet presAssocID="{9449B1DD-77E4-4B8C-A8A2-9A9397904B0F}" presName="root1" presStyleCnt="0"/>
      <dgm:spPr/>
    </dgm:pt>
    <dgm:pt modelId="{5A38255D-1828-4530-958E-686E6DED7767}" type="pres">
      <dgm:prSet presAssocID="{9449B1DD-77E4-4B8C-A8A2-9A9397904B0F}" presName="LevelOneTextNode" presStyleLbl="node0" presStyleIdx="0" presStyleCnt="1">
        <dgm:presLayoutVars>
          <dgm:chPref val="3"/>
        </dgm:presLayoutVars>
      </dgm:prSet>
      <dgm:spPr/>
    </dgm:pt>
    <dgm:pt modelId="{0E17392A-E964-4D9A-A9B8-B069F224A439}" type="pres">
      <dgm:prSet presAssocID="{9449B1DD-77E4-4B8C-A8A2-9A9397904B0F}" presName="level2hierChild" presStyleCnt="0"/>
      <dgm:spPr/>
    </dgm:pt>
    <dgm:pt modelId="{7FA02144-D5EC-45D0-82AF-B8476A39830D}" type="pres">
      <dgm:prSet presAssocID="{47FD4BF9-041B-4970-903A-9C8BA8DE8192}" presName="conn2-1" presStyleLbl="parChTrans1D2" presStyleIdx="0" presStyleCnt="6"/>
      <dgm:spPr/>
    </dgm:pt>
    <dgm:pt modelId="{57BEAC52-0303-4446-A7E5-614051955AE0}" type="pres">
      <dgm:prSet presAssocID="{47FD4BF9-041B-4970-903A-9C8BA8DE8192}" presName="connTx" presStyleLbl="parChTrans1D2" presStyleIdx="0" presStyleCnt="6"/>
      <dgm:spPr/>
    </dgm:pt>
    <dgm:pt modelId="{B33904E5-ADEF-41A6-BAE9-980FCA7BD29B}" type="pres">
      <dgm:prSet presAssocID="{BC418B4E-5245-42FB-946A-18A947767CEA}" presName="root2" presStyleCnt="0"/>
      <dgm:spPr/>
    </dgm:pt>
    <dgm:pt modelId="{D75AAF52-8F3F-4946-B584-1D3F6282ED1B}" type="pres">
      <dgm:prSet presAssocID="{BC418B4E-5245-42FB-946A-18A947767CEA}" presName="LevelTwoTextNode" presStyleLbl="node2" presStyleIdx="0" presStyleCnt="6">
        <dgm:presLayoutVars>
          <dgm:chPref val="3"/>
        </dgm:presLayoutVars>
      </dgm:prSet>
      <dgm:spPr/>
    </dgm:pt>
    <dgm:pt modelId="{F998F7E8-3ABE-472F-8911-9347074C1192}" type="pres">
      <dgm:prSet presAssocID="{BC418B4E-5245-42FB-946A-18A947767CEA}" presName="level3hierChild" presStyleCnt="0"/>
      <dgm:spPr/>
    </dgm:pt>
    <dgm:pt modelId="{BBA09317-32CF-4F04-8FEC-A6B63C41211C}" type="pres">
      <dgm:prSet presAssocID="{10626A7F-287E-47AE-88AB-A444FE6A76D5}" presName="conn2-1" presStyleLbl="parChTrans1D2" presStyleIdx="1" presStyleCnt="6"/>
      <dgm:spPr/>
    </dgm:pt>
    <dgm:pt modelId="{616962FD-7E73-4F7B-9FFC-0DAD33D55E40}" type="pres">
      <dgm:prSet presAssocID="{10626A7F-287E-47AE-88AB-A444FE6A76D5}" presName="connTx" presStyleLbl="parChTrans1D2" presStyleIdx="1" presStyleCnt="6"/>
      <dgm:spPr/>
    </dgm:pt>
    <dgm:pt modelId="{525BFB5A-5EA5-4AC9-A478-B5E56320E77A}" type="pres">
      <dgm:prSet presAssocID="{FB109178-7599-49EE-A937-B03E9F040357}" presName="root2" presStyleCnt="0"/>
      <dgm:spPr/>
    </dgm:pt>
    <dgm:pt modelId="{C30E957B-FDF4-47BD-A070-C41F211B36D3}" type="pres">
      <dgm:prSet presAssocID="{FB109178-7599-49EE-A937-B03E9F040357}" presName="LevelTwoTextNode" presStyleLbl="node2" presStyleIdx="1" presStyleCnt="6">
        <dgm:presLayoutVars>
          <dgm:chPref val="3"/>
        </dgm:presLayoutVars>
      </dgm:prSet>
      <dgm:spPr/>
    </dgm:pt>
    <dgm:pt modelId="{8D4F6D38-8D03-40F5-8117-55B28D119619}" type="pres">
      <dgm:prSet presAssocID="{FB109178-7599-49EE-A937-B03E9F040357}" presName="level3hierChild" presStyleCnt="0"/>
      <dgm:spPr/>
    </dgm:pt>
    <dgm:pt modelId="{0A84EC16-CD9D-4557-95AE-A3342A5FD9A2}" type="pres">
      <dgm:prSet presAssocID="{46D4E0E8-A40A-4679-A58C-CA8D94C52DED}" presName="conn2-1" presStyleLbl="parChTrans1D2" presStyleIdx="2" presStyleCnt="6"/>
      <dgm:spPr/>
    </dgm:pt>
    <dgm:pt modelId="{7C686FE9-F0DA-4E7C-B175-435ED4C6FF80}" type="pres">
      <dgm:prSet presAssocID="{46D4E0E8-A40A-4679-A58C-CA8D94C52DED}" presName="connTx" presStyleLbl="parChTrans1D2" presStyleIdx="2" presStyleCnt="6"/>
      <dgm:spPr/>
    </dgm:pt>
    <dgm:pt modelId="{E8599920-C059-4401-87F5-2B25A3956D73}" type="pres">
      <dgm:prSet presAssocID="{186B2F42-E298-4463-A8F9-33C5C28CB171}" presName="root2" presStyleCnt="0"/>
      <dgm:spPr/>
    </dgm:pt>
    <dgm:pt modelId="{5AC8ECD8-73C9-49F4-AB34-B51748F12E4C}" type="pres">
      <dgm:prSet presAssocID="{186B2F42-E298-4463-A8F9-33C5C28CB171}" presName="LevelTwoTextNode" presStyleLbl="node2" presStyleIdx="2" presStyleCnt="6">
        <dgm:presLayoutVars>
          <dgm:chPref val="3"/>
        </dgm:presLayoutVars>
      </dgm:prSet>
      <dgm:spPr/>
    </dgm:pt>
    <dgm:pt modelId="{FF7E9423-BF0D-42FC-B8AD-8AD5B22077F6}" type="pres">
      <dgm:prSet presAssocID="{186B2F42-E298-4463-A8F9-33C5C28CB171}" presName="level3hierChild" presStyleCnt="0"/>
      <dgm:spPr/>
    </dgm:pt>
    <dgm:pt modelId="{4A11AF5E-AE72-454C-A5FE-0F4F530C094F}" type="pres">
      <dgm:prSet presAssocID="{02FC79F2-60C4-44E1-933F-F870BB8823AC}" presName="conn2-1" presStyleLbl="parChTrans1D2" presStyleIdx="3" presStyleCnt="6"/>
      <dgm:spPr/>
    </dgm:pt>
    <dgm:pt modelId="{938ACC47-EC9B-4BEC-AC1A-7326D2692356}" type="pres">
      <dgm:prSet presAssocID="{02FC79F2-60C4-44E1-933F-F870BB8823AC}" presName="connTx" presStyleLbl="parChTrans1D2" presStyleIdx="3" presStyleCnt="6"/>
      <dgm:spPr/>
    </dgm:pt>
    <dgm:pt modelId="{986331D7-B7EF-4F73-89E1-03697CF640EC}" type="pres">
      <dgm:prSet presAssocID="{A3967887-D961-4E27-9B6C-AFA9AC17AA29}" presName="root2" presStyleCnt="0"/>
      <dgm:spPr/>
    </dgm:pt>
    <dgm:pt modelId="{1EC32362-BC0E-4339-9F2A-1A4B6F0D1889}" type="pres">
      <dgm:prSet presAssocID="{A3967887-D961-4E27-9B6C-AFA9AC17AA29}" presName="LevelTwoTextNode" presStyleLbl="node2" presStyleIdx="3" presStyleCnt="6">
        <dgm:presLayoutVars>
          <dgm:chPref val="3"/>
        </dgm:presLayoutVars>
      </dgm:prSet>
      <dgm:spPr/>
    </dgm:pt>
    <dgm:pt modelId="{60E50E05-FF70-451E-85A2-BAFCAD20ECB2}" type="pres">
      <dgm:prSet presAssocID="{A3967887-D961-4E27-9B6C-AFA9AC17AA29}" presName="level3hierChild" presStyleCnt="0"/>
      <dgm:spPr/>
    </dgm:pt>
    <dgm:pt modelId="{212A5408-7219-4684-B005-F6985B7F08B5}" type="pres">
      <dgm:prSet presAssocID="{5F65C16C-9C3B-4A81-9302-124224C29898}" presName="conn2-1" presStyleLbl="parChTrans1D2" presStyleIdx="4" presStyleCnt="6"/>
      <dgm:spPr/>
    </dgm:pt>
    <dgm:pt modelId="{339551BD-4C10-4B58-B53F-7F0DE4C5A170}" type="pres">
      <dgm:prSet presAssocID="{5F65C16C-9C3B-4A81-9302-124224C29898}" presName="connTx" presStyleLbl="parChTrans1D2" presStyleIdx="4" presStyleCnt="6"/>
      <dgm:spPr/>
    </dgm:pt>
    <dgm:pt modelId="{7CF91919-47C1-49BF-A92C-C3DCC338F1AB}" type="pres">
      <dgm:prSet presAssocID="{E23E124B-72A8-44D5-A035-E2F0BE384884}" presName="root2" presStyleCnt="0"/>
      <dgm:spPr/>
    </dgm:pt>
    <dgm:pt modelId="{EAA5023E-CA11-47E1-9CEA-5053B38DF3A2}" type="pres">
      <dgm:prSet presAssocID="{E23E124B-72A8-44D5-A035-E2F0BE384884}" presName="LevelTwoTextNode" presStyleLbl="node2" presStyleIdx="4" presStyleCnt="6">
        <dgm:presLayoutVars>
          <dgm:chPref val="3"/>
        </dgm:presLayoutVars>
      </dgm:prSet>
      <dgm:spPr/>
    </dgm:pt>
    <dgm:pt modelId="{BB0300D6-2445-4C79-87A3-C3D1ABB8C2DC}" type="pres">
      <dgm:prSet presAssocID="{E23E124B-72A8-44D5-A035-E2F0BE384884}" presName="level3hierChild" presStyleCnt="0"/>
      <dgm:spPr/>
    </dgm:pt>
    <dgm:pt modelId="{F3DD1AF0-C202-4B27-AF56-2E3F99FD9193}" type="pres">
      <dgm:prSet presAssocID="{3C62BC1B-A239-467A-88C2-8F380F3FFF00}" presName="conn2-1" presStyleLbl="parChTrans1D2" presStyleIdx="5" presStyleCnt="6"/>
      <dgm:spPr/>
    </dgm:pt>
    <dgm:pt modelId="{E481BECC-EBBA-4311-854E-52FB971D7177}" type="pres">
      <dgm:prSet presAssocID="{3C62BC1B-A239-467A-88C2-8F380F3FFF00}" presName="connTx" presStyleLbl="parChTrans1D2" presStyleIdx="5" presStyleCnt="6"/>
      <dgm:spPr/>
    </dgm:pt>
    <dgm:pt modelId="{C4ADA1CA-B4AA-42C3-A828-44BC63519FB9}" type="pres">
      <dgm:prSet presAssocID="{1476FE79-A695-42AD-B5F0-07E656C24272}" presName="root2" presStyleCnt="0"/>
      <dgm:spPr/>
    </dgm:pt>
    <dgm:pt modelId="{32341816-B672-45E8-8281-1E0999E0C798}" type="pres">
      <dgm:prSet presAssocID="{1476FE79-A695-42AD-B5F0-07E656C24272}" presName="LevelTwoTextNode" presStyleLbl="node2" presStyleIdx="5" presStyleCnt="6">
        <dgm:presLayoutVars>
          <dgm:chPref val="3"/>
        </dgm:presLayoutVars>
      </dgm:prSet>
      <dgm:spPr/>
    </dgm:pt>
    <dgm:pt modelId="{2180A1BD-32B8-4EDA-8E9F-99652C5002BD}" type="pres">
      <dgm:prSet presAssocID="{1476FE79-A695-42AD-B5F0-07E656C24272}" presName="level3hierChild" presStyleCnt="0"/>
      <dgm:spPr/>
    </dgm:pt>
  </dgm:ptLst>
  <dgm:cxnLst>
    <dgm:cxn modelId="{8D121E00-2700-468A-8C03-C1D51152AEFC}" type="presOf" srcId="{1476FE79-A695-42AD-B5F0-07E656C24272}" destId="{32341816-B672-45E8-8281-1E0999E0C798}" srcOrd="0" destOrd="0" presId="urn:microsoft.com/office/officeart/2008/layout/HorizontalMultiLevelHierarchy"/>
    <dgm:cxn modelId="{A935C100-07AF-4869-BACC-8A4A126E31F1}" type="presOf" srcId="{E23E124B-72A8-44D5-A035-E2F0BE384884}" destId="{EAA5023E-CA11-47E1-9CEA-5053B38DF3A2}" srcOrd="0" destOrd="0" presId="urn:microsoft.com/office/officeart/2008/layout/HorizontalMultiLevelHierarchy"/>
    <dgm:cxn modelId="{8B6F7505-6670-4735-B9E7-939C29C315E3}" type="presOf" srcId="{46D4E0E8-A40A-4679-A58C-CA8D94C52DED}" destId="{0A84EC16-CD9D-4557-95AE-A3342A5FD9A2}" srcOrd="0" destOrd="0" presId="urn:microsoft.com/office/officeart/2008/layout/HorizontalMultiLevelHierarchy"/>
    <dgm:cxn modelId="{72A94C13-F625-46B6-8AB1-ABC0EA718D1E}" srcId="{9449B1DD-77E4-4B8C-A8A2-9A9397904B0F}" destId="{186B2F42-E298-4463-A8F9-33C5C28CB171}" srcOrd="2" destOrd="0" parTransId="{46D4E0E8-A40A-4679-A58C-CA8D94C52DED}" sibTransId="{5440EA47-DA6D-4FC6-A284-7FBBAD394D6B}"/>
    <dgm:cxn modelId="{0C283314-C46E-4A75-83F2-3D0EDD5BA10B}" type="presOf" srcId="{3C62BC1B-A239-467A-88C2-8F380F3FFF00}" destId="{E481BECC-EBBA-4311-854E-52FB971D7177}" srcOrd="1" destOrd="0" presId="urn:microsoft.com/office/officeart/2008/layout/HorizontalMultiLevelHierarchy"/>
    <dgm:cxn modelId="{C0199C19-FC3A-4363-8186-68568F5C5DF5}" type="presOf" srcId="{FB109178-7599-49EE-A937-B03E9F040357}" destId="{C30E957B-FDF4-47BD-A070-C41F211B36D3}" srcOrd="0" destOrd="0" presId="urn:microsoft.com/office/officeart/2008/layout/HorizontalMultiLevelHierarchy"/>
    <dgm:cxn modelId="{9951CD1B-04F1-40F0-850C-F2C31865FCA0}" type="presOf" srcId="{5F65C16C-9C3B-4A81-9302-124224C29898}" destId="{339551BD-4C10-4B58-B53F-7F0DE4C5A170}" srcOrd="1" destOrd="0" presId="urn:microsoft.com/office/officeart/2008/layout/HorizontalMultiLevelHierarchy"/>
    <dgm:cxn modelId="{88120920-1B2E-4C47-AF24-88A73B873022}" type="presOf" srcId="{46D4E0E8-A40A-4679-A58C-CA8D94C52DED}" destId="{7C686FE9-F0DA-4E7C-B175-435ED4C6FF80}" srcOrd="1" destOrd="0" presId="urn:microsoft.com/office/officeart/2008/layout/HorizontalMultiLevelHierarchy"/>
    <dgm:cxn modelId="{7D567926-F4F0-45B8-B387-A3623AC5A6AA}" type="presOf" srcId="{10626A7F-287E-47AE-88AB-A444FE6A76D5}" destId="{BBA09317-32CF-4F04-8FEC-A6B63C41211C}" srcOrd="0" destOrd="0" presId="urn:microsoft.com/office/officeart/2008/layout/HorizontalMultiLevelHierarchy"/>
    <dgm:cxn modelId="{82263035-F141-4246-882F-1DEE95672DF5}" srcId="{9449B1DD-77E4-4B8C-A8A2-9A9397904B0F}" destId="{E23E124B-72A8-44D5-A035-E2F0BE384884}" srcOrd="4" destOrd="0" parTransId="{5F65C16C-9C3B-4A81-9302-124224C29898}" sibTransId="{09F2B581-6268-4240-970F-F24C42D6E348}"/>
    <dgm:cxn modelId="{FECFC33B-C27D-43B0-9400-2B40567A438C}" type="presOf" srcId="{9449B1DD-77E4-4B8C-A8A2-9A9397904B0F}" destId="{5A38255D-1828-4530-958E-686E6DED7767}" srcOrd="0" destOrd="0" presId="urn:microsoft.com/office/officeart/2008/layout/HorizontalMultiLevelHierarchy"/>
    <dgm:cxn modelId="{1819C43E-9F36-4959-8F74-A00B9CC8D998}" type="presOf" srcId="{0FC68EED-50B8-476C-9700-0DFF3F023794}" destId="{0F071CAA-2A60-4B0C-A5ED-C92BD007EA7C}" srcOrd="0" destOrd="0" presId="urn:microsoft.com/office/officeart/2008/layout/HorizontalMultiLevelHierarchy"/>
    <dgm:cxn modelId="{6FFB3B5B-4AB5-444C-BC87-9A161E09389D}" type="presOf" srcId="{186B2F42-E298-4463-A8F9-33C5C28CB171}" destId="{5AC8ECD8-73C9-49F4-AB34-B51748F12E4C}" srcOrd="0" destOrd="0" presId="urn:microsoft.com/office/officeart/2008/layout/HorizontalMultiLevelHierarchy"/>
    <dgm:cxn modelId="{B61FA141-6021-44DD-8B2D-0E4CC23B291E}" srcId="{9449B1DD-77E4-4B8C-A8A2-9A9397904B0F}" destId="{FB109178-7599-49EE-A937-B03E9F040357}" srcOrd="1" destOrd="0" parTransId="{10626A7F-287E-47AE-88AB-A444FE6A76D5}" sibTransId="{825DC562-7FDA-4088-86AC-D233D98150AA}"/>
    <dgm:cxn modelId="{FAE98142-46B3-4D58-A719-4C568B10D19A}" srcId="{0FC68EED-50B8-476C-9700-0DFF3F023794}" destId="{9449B1DD-77E4-4B8C-A8A2-9A9397904B0F}" srcOrd="0" destOrd="0" parTransId="{CECE023C-FD21-445F-AD7B-685E2AA3324B}" sibTransId="{4E7ABDBC-240B-45E7-B595-F8829785DAE4}"/>
    <dgm:cxn modelId="{E8B25463-C08A-4A0C-9E7C-372A1610B5AC}" type="presOf" srcId="{3C62BC1B-A239-467A-88C2-8F380F3FFF00}" destId="{F3DD1AF0-C202-4B27-AF56-2E3F99FD9193}" srcOrd="0" destOrd="0" presId="urn:microsoft.com/office/officeart/2008/layout/HorizontalMultiLevelHierarchy"/>
    <dgm:cxn modelId="{9CEF476C-59E2-4E2A-8EE4-EE6A600F97BC}" type="presOf" srcId="{02FC79F2-60C4-44E1-933F-F870BB8823AC}" destId="{4A11AF5E-AE72-454C-A5FE-0F4F530C094F}" srcOrd="0" destOrd="0" presId="urn:microsoft.com/office/officeart/2008/layout/HorizontalMultiLevelHierarchy"/>
    <dgm:cxn modelId="{050A764E-C8EC-4099-92FA-7C53C22A8FD4}" type="presOf" srcId="{BC418B4E-5245-42FB-946A-18A947767CEA}" destId="{D75AAF52-8F3F-4946-B584-1D3F6282ED1B}" srcOrd="0" destOrd="0" presId="urn:microsoft.com/office/officeart/2008/layout/HorizontalMultiLevelHierarchy"/>
    <dgm:cxn modelId="{ED3A3387-A52E-41C7-A455-8A343E9BBCED}" srcId="{9449B1DD-77E4-4B8C-A8A2-9A9397904B0F}" destId="{1476FE79-A695-42AD-B5F0-07E656C24272}" srcOrd="5" destOrd="0" parTransId="{3C62BC1B-A239-467A-88C2-8F380F3FFF00}" sibTransId="{6CA52268-9777-4F6B-A2DB-492CDE2D2BD0}"/>
    <dgm:cxn modelId="{3B98F389-6E55-4D5D-8E3C-CD046A6C6CCD}" type="presOf" srcId="{02FC79F2-60C4-44E1-933F-F870BB8823AC}" destId="{938ACC47-EC9B-4BEC-AC1A-7326D2692356}" srcOrd="1" destOrd="0" presId="urn:microsoft.com/office/officeart/2008/layout/HorizontalMultiLevelHierarchy"/>
    <dgm:cxn modelId="{078EA591-DDE0-45E7-B8D6-2E542A469A28}" type="presOf" srcId="{5F65C16C-9C3B-4A81-9302-124224C29898}" destId="{212A5408-7219-4684-B005-F6985B7F08B5}" srcOrd="0" destOrd="0" presId="urn:microsoft.com/office/officeart/2008/layout/HorizontalMultiLevelHierarchy"/>
    <dgm:cxn modelId="{D2944A9C-6801-4E69-839A-1C4632A90916}" srcId="{9449B1DD-77E4-4B8C-A8A2-9A9397904B0F}" destId="{BC418B4E-5245-42FB-946A-18A947767CEA}" srcOrd="0" destOrd="0" parTransId="{47FD4BF9-041B-4970-903A-9C8BA8DE8192}" sibTransId="{232901F1-5B39-4803-AFBD-B31E87065074}"/>
    <dgm:cxn modelId="{EF79DBAB-910D-41BD-A9A4-F101C1CA4DF0}" type="presOf" srcId="{47FD4BF9-041B-4970-903A-9C8BA8DE8192}" destId="{7FA02144-D5EC-45D0-82AF-B8476A39830D}" srcOrd="0" destOrd="0" presId="urn:microsoft.com/office/officeart/2008/layout/HorizontalMultiLevelHierarchy"/>
    <dgm:cxn modelId="{44CE9EAE-54A4-4D67-BC13-110036ED9C4C}" type="presOf" srcId="{10626A7F-287E-47AE-88AB-A444FE6A76D5}" destId="{616962FD-7E73-4F7B-9FFC-0DAD33D55E40}" srcOrd="1" destOrd="0" presId="urn:microsoft.com/office/officeart/2008/layout/HorizontalMultiLevelHierarchy"/>
    <dgm:cxn modelId="{E69F4BB1-7A3A-41FD-AC8B-D0E15FA5CCCE}" srcId="{9449B1DD-77E4-4B8C-A8A2-9A9397904B0F}" destId="{A3967887-D961-4E27-9B6C-AFA9AC17AA29}" srcOrd="3" destOrd="0" parTransId="{02FC79F2-60C4-44E1-933F-F870BB8823AC}" sibTransId="{70E8446B-B37D-494B-8B79-CE5EB563A61E}"/>
    <dgm:cxn modelId="{E63B4FB3-8582-45E2-8D4E-696E0DA966EF}" type="presOf" srcId="{A3967887-D961-4E27-9B6C-AFA9AC17AA29}" destId="{1EC32362-BC0E-4339-9F2A-1A4B6F0D1889}" srcOrd="0" destOrd="0" presId="urn:microsoft.com/office/officeart/2008/layout/HorizontalMultiLevelHierarchy"/>
    <dgm:cxn modelId="{C07209CA-01F0-4E3E-885C-3279088D1AA8}" type="presOf" srcId="{47FD4BF9-041B-4970-903A-9C8BA8DE8192}" destId="{57BEAC52-0303-4446-A7E5-614051955AE0}" srcOrd="1" destOrd="0" presId="urn:microsoft.com/office/officeart/2008/layout/HorizontalMultiLevelHierarchy"/>
    <dgm:cxn modelId="{DC59D612-5841-47A9-B08C-C0E83C3FEE2A}" type="presParOf" srcId="{0F071CAA-2A60-4B0C-A5ED-C92BD007EA7C}" destId="{F47FA6B8-5127-448E-ACEA-FCD2FE5C2B15}" srcOrd="0" destOrd="0" presId="urn:microsoft.com/office/officeart/2008/layout/HorizontalMultiLevelHierarchy"/>
    <dgm:cxn modelId="{F9F4290E-1E58-4FB1-B0DF-E8D439F73C7C}" type="presParOf" srcId="{F47FA6B8-5127-448E-ACEA-FCD2FE5C2B15}" destId="{5A38255D-1828-4530-958E-686E6DED7767}" srcOrd="0" destOrd="0" presId="urn:microsoft.com/office/officeart/2008/layout/HorizontalMultiLevelHierarchy"/>
    <dgm:cxn modelId="{46237BED-2F24-4DF6-ADAD-45F9CA3EBF12}" type="presParOf" srcId="{F47FA6B8-5127-448E-ACEA-FCD2FE5C2B15}" destId="{0E17392A-E964-4D9A-A9B8-B069F224A439}" srcOrd="1" destOrd="0" presId="urn:microsoft.com/office/officeart/2008/layout/HorizontalMultiLevelHierarchy"/>
    <dgm:cxn modelId="{9DBBA381-DFC2-4974-9142-434571F4290C}" type="presParOf" srcId="{0E17392A-E964-4D9A-A9B8-B069F224A439}" destId="{7FA02144-D5EC-45D0-82AF-B8476A39830D}" srcOrd="0" destOrd="0" presId="urn:microsoft.com/office/officeart/2008/layout/HorizontalMultiLevelHierarchy"/>
    <dgm:cxn modelId="{95804CC2-8D13-40EE-8A5B-5CC54AD5FE88}" type="presParOf" srcId="{7FA02144-D5EC-45D0-82AF-B8476A39830D}" destId="{57BEAC52-0303-4446-A7E5-614051955AE0}" srcOrd="0" destOrd="0" presId="urn:microsoft.com/office/officeart/2008/layout/HorizontalMultiLevelHierarchy"/>
    <dgm:cxn modelId="{D073F19A-1D01-4419-B521-1C696D92EE75}" type="presParOf" srcId="{0E17392A-E964-4D9A-A9B8-B069F224A439}" destId="{B33904E5-ADEF-41A6-BAE9-980FCA7BD29B}" srcOrd="1" destOrd="0" presId="urn:microsoft.com/office/officeart/2008/layout/HorizontalMultiLevelHierarchy"/>
    <dgm:cxn modelId="{671E3EC5-17D4-4F48-8FF0-8BFCAB467C94}" type="presParOf" srcId="{B33904E5-ADEF-41A6-BAE9-980FCA7BD29B}" destId="{D75AAF52-8F3F-4946-B584-1D3F6282ED1B}" srcOrd="0" destOrd="0" presId="urn:microsoft.com/office/officeart/2008/layout/HorizontalMultiLevelHierarchy"/>
    <dgm:cxn modelId="{4CFB2D14-61F6-4E22-B80D-A6CA8B6BF98C}" type="presParOf" srcId="{B33904E5-ADEF-41A6-BAE9-980FCA7BD29B}" destId="{F998F7E8-3ABE-472F-8911-9347074C1192}" srcOrd="1" destOrd="0" presId="urn:microsoft.com/office/officeart/2008/layout/HorizontalMultiLevelHierarchy"/>
    <dgm:cxn modelId="{92559BE1-70A4-4028-B38F-CC397A04E252}" type="presParOf" srcId="{0E17392A-E964-4D9A-A9B8-B069F224A439}" destId="{BBA09317-32CF-4F04-8FEC-A6B63C41211C}" srcOrd="2" destOrd="0" presId="urn:microsoft.com/office/officeart/2008/layout/HorizontalMultiLevelHierarchy"/>
    <dgm:cxn modelId="{66654A66-3E03-4A25-9AC5-FC0F3A29A539}" type="presParOf" srcId="{BBA09317-32CF-4F04-8FEC-A6B63C41211C}" destId="{616962FD-7E73-4F7B-9FFC-0DAD33D55E40}" srcOrd="0" destOrd="0" presId="urn:microsoft.com/office/officeart/2008/layout/HorizontalMultiLevelHierarchy"/>
    <dgm:cxn modelId="{7FBE9460-B085-41EE-A2C5-964109BE1D20}" type="presParOf" srcId="{0E17392A-E964-4D9A-A9B8-B069F224A439}" destId="{525BFB5A-5EA5-4AC9-A478-B5E56320E77A}" srcOrd="3" destOrd="0" presId="urn:microsoft.com/office/officeart/2008/layout/HorizontalMultiLevelHierarchy"/>
    <dgm:cxn modelId="{A3535CB5-1192-4E1A-9E8F-7B2D15BB7915}" type="presParOf" srcId="{525BFB5A-5EA5-4AC9-A478-B5E56320E77A}" destId="{C30E957B-FDF4-47BD-A070-C41F211B36D3}" srcOrd="0" destOrd="0" presId="urn:microsoft.com/office/officeart/2008/layout/HorizontalMultiLevelHierarchy"/>
    <dgm:cxn modelId="{6DDDC08F-260B-434A-8F7E-3E7B0EDEAD0F}" type="presParOf" srcId="{525BFB5A-5EA5-4AC9-A478-B5E56320E77A}" destId="{8D4F6D38-8D03-40F5-8117-55B28D119619}" srcOrd="1" destOrd="0" presId="urn:microsoft.com/office/officeart/2008/layout/HorizontalMultiLevelHierarchy"/>
    <dgm:cxn modelId="{A8C1A865-AC4A-4262-83C3-ED6B82C67D78}" type="presParOf" srcId="{0E17392A-E964-4D9A-A9B8-B069F224A439}" destId="{0A84EC16-CD9D-4557-95AE-A3342A5FD9A2}" srcOrd="4" destOrd="0" presId="urn:microsoft.com/office/officeart/2008/layout/HorizontalMultiLevelHierarchy"/>
    <dgm:cxn modelId="{DED900B7-ECB1-425F-89DE-5B0D37EB637F}" type="presParOf" srcId="{0A84EC16-CD9D-4557-95AE-A3342A5FD9A2}" destId="{7C686FE9-F0DA-4E7C-B175-435ED4C6FF80}" srcOrd="0" destOrd="0" presId="urn:microsoft.com/office/officeart/2008/layout/HorizontalMultiLevelHierarchy"/>
    <dgm:cxn modelId="{C35401B4-0FA9-4187-9115-7F560FB8733D}" type="presParOf" srcId="{0E17392A-E964-4D9A-A9B8-B069F224A439}" destId="{E8599920-C059-4401-87F5-2B25A3956D73}" srcOrd="5" destOrd="0" presId="urn:microsoft.com/office/officeart/2008/layout/HorizontalMultiLevelHierarchy"/>
    <dgm:cxn modelId="{FD2AE03E-92DD-447A-ADF6-57AA73AB40FF}" type="presParOf" srcId="{E8599920-C059-4401-87F5-2B25A3956D73}" destId="{5AC8ECD8-73C9-49F4-AB34-B51748F12E4C}" srcOrd="0" destOrd="0" presId="urn:microsoft.com/office/officeart/2008/layout/HorizontalMultiLevelHierarchy"/>
    <dgm:cxn modelId="{F5F6D533-8AC8-47AD-8A0C-3118BCB5D453}" type="presParOf" srcId="{E8599920-C059-4401-87F5-2B25A3956D73}" destId="{FF7E9423-BF0D-42FC-B8AD-8AD5B22077F6}" srcOrd="1" destOrd="0" presId="urn:microsoft.com/office/officeart/2008/layout/HorizontalMultiLevelHierarchy"/>
    <dgm:cxn modelId="{D4815846-AA1C-4F76-9876-488514CF61FF}" type="presParOf" srcId="{0E17392A-E964-4D9A-A9B8-B069F224A439}" destId="{4A11AF5E-AE72-454C-A5FE-0F4F530C094F}" srcOrd="6" destOrd="0" presId="urn:microsoft.com/office/officeart/2008/layout/HorizontalMultiLevelHierarchy"/>
    <dgm:cxn modelId="{8B6B4066-5FE9-42A4-BA1E-9108B3E088EF}" type="presParOf" srcId="{4A11AF5E-AE72-454C-A5FE-0F4F530C094F}" destId="{938ACC47-EC9B-4BEC-AC1A-7326D2692356}" srcOrd="0" destOrd="0" presId="urn:microsoft.com/office/officeart/2008/layout/HorizontalMultiLevelHierarchy"/>
    <dgm:cxn modelId="{C01C7296-E0F3-40CB-AA3B-C93CAA77358C}" type="presParOf" srcId="{0E17392A-E964-4D9A-A9B8-B069F224A439}" destId="{986331D7-B7EF-4F73-89E1-03697CF640EC}" srcOrd="7" destOrd="0" presId="urn:microsoft.com/office/officeart/2008/layout/HorizontalMultiLevelHierarchy"/>
    <dgm:cxn modelId="{8B50667B-694E-4942-95F6-39113F7517EB}" type="presParOf" srcId="{986331D7-B7EF-4F73-89E1-03697CF640EC}" destId="{1EC32362-BC0E-4339-9F2A-1A4B6F0D1889}" srcOrd="0" destOrd="0" presId="urn:microsoft.com/office/officeart/2008/layout/HorizontalMultiLevelHierarchy"/>
    <dgm:cxn modelId="{4C2D5E54-4E59-4CF3-9536-22FB003F74AE}" type="presParOf" srcId="{986331D7-B7EF-4F73-89E1-03697CF640EC}" destId="{60E50E05-FF70-451E-85A2-BAFCAD20ECB2}" srcOrd="1" destOrd="0" presId="urn:microsoft.com/office/officeart/2008/layout/HorizontalMultiLevelHierarchy"/>
    <dgm:cxn modelId="{4F73F20C-C570-4CEE-B045-BF0A16A0ED45}" type="presParOf" srcId="{0E17392A-E964-4D9A-A9B8-B069F224A439}" destId="{212A5408-7219-4684-B005-F6985B7F08B5}" srcOrd="8" destOrd="0" presId="urn:microsoft.com/office/officeart/2008/layout/HorizontalMultiLevelHierarchy"/>
    <dgm:cxn modelId="{652F5846-41BB-48EB-8BC5-62B66B2B9FD9}" type="presParOf" srcId="{212A5408-7219-4684-B005-F6985B7F08B5}" destId="{339551BD-4C10-4B58-B53F-7F0DE4C5A170}" srcOrd="0" destOrd="0" presId="urn:microsoft.com/office/officeart/2008/layout/HorizontalMultiLevelHierarchy"/>
    <dgm:cxn modelId="{04670FD8-A0A6-4CE9-AD98-02D0E2A09116}" type="presParOf" srcId="{0E17392A-E964-4D9A-A9B8-B069F224A439}" destId="{7CF91919-47C1-49BF-A92C-C3DCC338F1AB}" srcOrd="9" destOrd="0" presId="urn:microsoft.com/office/officeart/2008/layout/HorizontalMultiLevelHierarchy"/>
    <dgm:cxn modelId="{6383481A-FBBD-4B1E-AAAB-AA855B539BD0}" type="presParOf" srcId="{7CF91919-47C1-49BF-A92C-C3DCC338F1AB}" destId="{EAA5023E-CA11-47E1-9CEA-5053B38DF3A2}" srcOrd="0" destOrd="0" presId="urn:microsoft.com/office/officeart/2008/layout/HorizontalMultiLevelHierarchy"/>
    <dgm:cxn modelId="{204A0E6B-12A7-442A-9C19-8A3E69086EA2}" type="presParOf" srcId="{7CF91919-47C1-49BF-A92C-C3DCC338F1AB}" destId="{BB0300D6-2445-4C79-87A3-C3D1ABB8C2DC}" srcOrd="1" destOrd="0" presId="urn:microsoft.com/office/officeart/2008/layout/HorizontalMultiLevelHierarchy"/>
    <dgm:cxn modelId="{D26F0176-AE3B-4FF7-81F0-37BD60C6B4AF}" type="presParOf" srcId="{0E17392A-E964-4D9A-A9B8-B069F224A439}" destId="{F3DD1AF0-C202-4B27-AF56-2E3F99FD9193}" srcOrd="10" destOrd="0" presId="urn:microsoft.com/office/officeart/2008/layout/HorizontalMultiLevelHierarchy"/>
    <dgm:cxn modelId="{FB15AD40-4020-4AC1-98EE-09B710817A6F}" type="presParOf" srcId="{F3DD1AF0-C202-4B27-AF56-2E3F99FD9193}" destId="{E481BECC-EBBA-4311-854E-52FB971D7177}" srcOrd="0" destOrd="0" presId="urn:microsoft.com/office/officeart/2008/layout/HorizontalMultiLevelHierarchy"/>
    <dgm:cxn modelId="{47F61B86-36DF-495B-9ED9-B6400AC25F1B}" type="presParOf" srcId="{0E17392A-E964-4D9A-A9B8-B069F224A439}" destId="{C4ADA1CA-B4AA-42C3-A828-44BC63519FB9}" srcOrd="11" destOrd="0" presId="urn:microsoft.com/office/officeart/2008/layout/HorizontalMultiLevelHierarchy"/>
    <dgm:cxn modelId="{A8B2F472-E795-4DA3-89BD-9492B7455A7D}" type="presParOf" srcId="{C4ADA1CA-B4AA-42C3-A828-44BC63519FB9}" destId="{32341816-B672-45E8-8281-1E0999E0C798}" srcOrd="0" destOrd="0" presId="urn:microsoft.com/office/officeart/2008/layout/HorizontalMultiLevelHierarchy"/>
    <dgm:cxn modelId="{4CA9D48A-7598-4DAD-BD7C-70247B0EACF5}" type="presParOf" srcId="{C4ADA1CA-B4AA-42C3-A828-44BC63519FB9}" destId="{2180A1BD-32B8-4EDA-8E9F-99652C5002B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181B156-6D97-4F8C-8F3F-50ABCC26025D}" type="doc">
      <dgm:prSet loTypeId="urn:microsoft.com/office/officeart/2005/8/layout/hList7" loCatId="list" qsTypeId="urn:microsoft.com/office/officeart/2005/8/quickstyle/simple1" qsCatId="simple" csTypeId="urn:microsoft.com/office/officeart/2005/8/colors/colorful5" csCatId="colorful" phldr="1"/>
      <dgm:spPr/>
    </dgm:pt>
    <dgm:pt modelId="{0E77AF32-9F68-47B3-AC9D-B9B124BC9A13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4000" b="1" dirty="0">
              <a:latin typeface="Ubuntu" panose="020B0504030602030204" pitchFamily="34" charset="0"/>
            </a:rPr>
            <a:t>GESTION JURIDICA</a:t>
          </a:r>
          <a:endParaRPr lang="es-CO" sz="4000" b="1" dirty="0">
            <a:latin typeface="Ubuntu" panose="020B0504030602030204" pitchFamily="34" charset="0"/>
          </a:endParaRPr>
        </a:p>
      </dgm:t>
    </dgm:pt>
    <dgm:pt modelId="{D6A0776D-7CB0-46F8-8676-7C1E2A60A657}" type="parTrans" cxnId="{42D3FED5-58FE-4407-9445-F8C373BFD4C3}">
      <dgm:prSet/>
      <dgm:spPr/>
      <dgm:t>
        <a:bodyPr/>
        <a:lstStyle/>
        <a:p>
          <a:endParaRPr lang="es-CO"/>
        </a:p>
      </dgm:t>
    </dgm:pt>
    <dgm:pt modelId="{A3AA3417-FBD9-4E4E-9C4D-CBC4189C0422}" type="sibTrans" cxnId="{42D3FED5-58FE-4407-9445-F8C373BFD4C3}">
      <dgm:prSet/>
      <dgm:spPr/>
      <dgm:t>
        <a:bodyPr/>
        <a:lstStyle/>
        <a:p>
          <a:endParaRPr lang="es-CO"/>
        </a:p>
      </dgm:t>
    </dgm:pt>
    <dgm:pt modelId="{70734E4E-DE97-4069-AB33-166FF869E91E}" type="pres">
      <dgm:prSet presAssocID="{8181B156-6D97-4F8C-8F3F-50ABCC26025D}" presName="Name0" presStyleCnt="0">
        <dgm:presLayoutVars>
          <dgm:dir/>
          <dgm:resizeHandles val="exact"/>
        </dgm:presLayoutVars>
      </dgm:prSet>
      <dgm:spPr/>
    </dgm:pt>
    <dgm:pt modelId="{B6627031-FF10-480A-89BB-16B7950D5E7D}" type="pres">
      <dgm:prSet presAssocID="{8181B156-6D97-4F8C-8F3F-50ABCC26025D}" presName="fgShape" presStyleLbl="fgShp" presStyleIdx="0" presStyleCnt="1"/>
      <dgm:spPr>
        <a:solidFill>
          <a:srgbClr val="FFFF00"/>
        </a:solidFill>
      </dgm:spPr>
    </dgm:pt>
    <dgm:pt modelId="{E55140E8-04EE-4CC4-A147-875BD890E07C}" type="pres">
      <dgm:prSet presAssocID="{8181B156-6D97-4F8C-8F3F-50ABCC26025D}" presName="linComp" presStyleCnt="0"/>
      <dgm:spPr/>
    </dgm:pt>
    <dgm:pt modelId="{E80E5A7D-0A04-465B-8F2D-3E5F2FDFB3B1}" type="pres">
      <dgm:prSet presAssocID="{0E77AF32-9F68-47B3-AC9D-B9B124BC9A13}" presName="compNode" presStyleCnt="0"/>
      <dgm:spPr/>
    </dgm:pt>
    <dgm:pt modelId="{3D08FABE-4BEC-4B12-80BC-4E157728C922}" type="pres">
      <dgm:prSet presAssocID="{0E77AF32-9F68-47B3-AC9D-B9B124BC9A13}" presName="bkgdShape" presStyleLbl="node1" presStyleIdx="0" presStyleCnt="1" custLinFactNeighborX="176" custLinFactNeighborY="-9234"/>
      <dgm:spPr/>
    </dgm:pt>
    <dgm:pt modelId="{B58D500C-39F7-46C1-8770-5F55C1219836}" type="pres">
      <dgm:prSet presAssocID="{0E77AF32-9F68-47B3-AC9D-B9B124BC9A13}" presName="nodeTx" presStyleLbl="node1" presStyleIdx="0" presStyleCnt="1">
        <dgm:presLayoutVars>
          <dgm:bulletEnabled val="1"/>
        </dgm:presLayoutVars>
      </dgm:prSet>
      <dgm:spPr/>
    </dgm:pt>
    <dgm:pt modelId="{19526919-1276-4993-8C7A-721B10488CD5}" type="pres">
      <dgm:prSet presAssocID="{0E77AF32-9F68-47B3-AC9D-B9B124BC9A13}" presName="invisiNode" presStyleLbl="node1" presStyleIdx="0" presStyleCnt="1"/>
      <dgm:spPr/>
    </dgm:pt>
    <dgm:pt modelId="{0D397A4A-16D7-4BBB-83E8-96D46E9F61CC}" type="pres">
      <dgm:prSet presAssocID="{0E77AF32-9F68-47B3-AC9D-B9B124BC9A13}" presName="imagNode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</dgm:ptLst>
  <dgm:cxnLst>
    <dgm:cxn modelId="{5FE64306-2F4D-4130-95E5-20948348BEBF}" type="presOf" srcId="{0E77AF32-9F68-47B3-AC9D-B9B124BC9A13}" destId="{3D08FABE-4BEC-4B12-80BC-4E157728C922}" srcOrd="0" destOrd="0" presId="urn:microsoft.com/office/officeart/2005/8/layout/hList7"/>
    <dgm:cxn modelId="{0A2DC026-7659-4A79-A6C3-2FD3845FB24E}" type="presOf" srcId="{0E77AF32-9F68-47B3-AC9D-B9B124BC9A13}" destId="{B58D500C-39F7-46C1-8770-5F55C1219836}" srcOrd="1" destOrd="0" presId="urn:microsoft.com/office/officeart/2005/8/layout/hList7"/>
    <dgm:cxn modelId="{80B1C032-D2F9-4F60-A043-BBEB07B22202}" type="presOf" srcId="{8181B156-6D97-4F8C-8F3F-50ABCC26025D}" destId="{70734E4E-DE97-4069-AB33-166FF869E91E}" srcOrd="0" destOrd="0" presId="urn:microsoft.com/office/officeart/2005/8/layout/hList7"/>
    <dgm:cxn modelId="{42D3FED5-58FE-4407-9445-F8C373BFD4C3}" srcId="{8181B156-6D97-4F8C-8F3F-50ABCC26025D}" destId="{0E77AF32-9F68-47B3-AC9D-B9B124BC9A13}" srcOrd="0" destOrd="0" parTransId="{D6A0776D-7CB0-46F8-8676-7C1E2A60A657}" sibTransId="{A3AA3417-FBD9-4E4E-9C4D-CBC4189C0422}"/>
    <dgm:cxn modelId="{F9C56A75-4881-4D78-AEBE-7CB480276771}" type="presParOf" srcId="{70734E4E-DE97-4069-AB33-166FF869E91E}" destId="{B6627031-FF10-480A-89BB-16B7950D5E7D}" srcOrd="0" destOrd="0" presId="urn:microsoft.com/office/officeart/2005/8/layout/hList7"/>
    <dgm:cxn modelId="{AFD3D628-C279-473C-ABC1-C239FC84E04D}" type="presParOf" srcId="{70734E4E-DE97-4069-AB33-166FF869E91E}" destId="{E55140E8-04EE-4CC4-A147-875BD890E07C}" srcOrd="1" destOrd="0" presId="urn:microsoft.com/office/officeart/2005/8/layout/hList7"/>
    <dgm:cxn modelId="{E4607149-B83B-4ED9-AA77-7B15C77CD8A7}" type="presParOf" srcId="{E55140E8-04EE-4CC4-A147-875BD890E07C}" destId="{E80E5A7D-0A04-465B-8F2D-3E5F2FDFB3B1}" srcOrd="0" destOrd="0" presId="urn:microsoft.com/office/officeart/2005/8/layout/hList7"/>
    <dgm:cxn modelId="{4F3A354C-0A74-4C1E-B86E-8A313A249B40}" type="presParOf" srcId="{E80E5A7D-0A04-465B-8F2D-3E5F2FDFB3B1}" destId="{3D08FABE-4BEC-4B12-80BC-4E157728C922}" srcOrd="0" destOrd="0" presId="urn:microsoft.com/office/officeart/2005/8/layout/hList7"/>
    <dgm:cxn modelId="{CCC17734-ECDD-4836-AE65-C4040DEFA4FE}" type="presParOf" srcId="{E80E5A7D-0A04-465B-8F2D-3E5F2FDFB3B1}" destId="{B58D500C-39F7-46C1-8770-5F55C1219836}" srcOrd="1" destOrd="0" presId="urn:microsoft.com/office/officeart/2005/8/layout/hList7"/>
    <dgm:cxn modelId="{CBEA9B93-DD90-4F71-A69C-AEF59DEF2915}" type="presParOf" srcId="{E80E5A7D-0A04-465B-8F2D-3E5F2FDFB3B1}" destId="{19526919-1276-4993-8C7A-721B10488CD5}" srcOrd="2" destOrd="0" presId="urn:microsoft.com/office/officeart/2005/8/layout/hList7"/>
    <dgm:cxn modelId="{4C42FC32-3F7F-49B5-B961-2F180C42FB81}" type="presParOf" srcId="{E80E5A7D-0A04-465B-8F2D-3E5F2FDFB3B1}" destId="{0D397A4A-16D7-4BBB-83E8-96D46E9F61C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RECURSOS FISICOS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INSUMOS Y SUMINISTROS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APOYO LOGISITICO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2"/>
      <dgm:spPr/>
    </dgm:pt>
    <dgm:pt modelId="{B7E8FDB7-A345-428E-8845-5293A4696EA4}" type="pres">
      <dgm:prSet presAssocID="{959B5A00-93C8-4FBF-AA46-13A8143C04EE}" presName="connTx" presStyleLbl="parChTrans1D2" presStyleIdx="0" presStyleCnt="2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2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2"/>
      <dgm:spPr/>
    </dgm:pt>
    <dgm:pt modelId="{BA404B30-8924-4397-8D4E-06B74A1108E4}" type="pres">
      <dgm:prSet presAssocID="{894459B2-A777-4A1C-B720-72FE9D9EAD2F}" presName="connTx" presStyleLbl="parChTrans1D2" presStyleIdx="1" presStyleCnt="2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2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3FFDE7F-C35A-4A5D-89D0-0192D5301B0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216BE9-E18E-4469-ABB8-5007368387DF}">
      <dgm:prSet phldrT="[Texto]" custT="1"/>
      <dgm:spPr>
        <a:solidFill>
          <a:srgbClr val="55BA52"/>
        </a:solidFill>
      </dgm:spPr>
      <dgm:t>
        <a:bodyPr/>
        <a:lstStyle/>
        <a:p>
          <a:r>
            <a:rPr lang="es-ES" sz="2000" b="1" dirty="0">
              <a:latin typeface="Ubuntu" panose="020B0504030602030204" pitchFamily="34" charset="0"/>
            </a:rPr>
            <a:t>GESTION DE LAS TICS</a:t>
          </a:r>
          <a:endParaRPr lang="es-CO" sz="2000" b="1" dirty="0">
            <a:latin typeface="Ubuntu" panose="020B0504030602030204" pitchFamily="34" charset="0"/>
          </a:endParaRPr>
        </a:p>
      </dgm:t>
    </dgm:pt>
    <dgm:pt modelId="{45DC225E-FACA-4483-A9C7-00D7998114A3}" type="parTrans" cxnId="{5DFA10E7-62E8-499E-BBF0-BA088F2907C3}">
      <dgm:prSet/>
      <dgm:spPr/>
      <dgm:t>
        <a:bodyPr/>
        <a:lstStyle/>
        <a:p>
          <a:endParaRPr lang="es-CO"/>
        </a:p>
      </dgm:t>
    </dgm:pt>
    <dgm:pt modelId="{751078D1-F526-4E4F-9472-D0ADBAAA7C3C}" type="sibTrans" cxnId="{5DFA10E7-62E8-499E-BBF0-BA088F2907C3}">
      <dgm:prSet/>
      <dgm:spPr/>
      <dgm:t>
        <a:bodyPr/>
        <a:lstStyle/>
        <a:p>
          <a:endParaRPr lang="es-CO"/>
        </a:p>
      </dgm:t>
    </dgm:pt>
    <dgm:pt modelId="{C2DB4F70-7505-4410-BDE3-99DF951C06B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SEGURIDAD DE LA INFORMACION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959B5A00-93C8-4FBF-AA46-13A8143C04EE}" type="parTrans" cxnId="{BD09AF68-5573-4BEB-8D0A-00BA64BB5974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9A292DA0-5097-49AE-81B8-B24BBAF16FAC}" type="sibTrans" cxnId="{BD09AF68-5573-4BEB-8D0A-00BA64BB5974}">
      <dgm:prSet/>
      <dgm:spPr/>
      <dgm:t>
        <a:bodyPr/>
        <a:lstStyle/>
        <a:p>
          <a:endParaRPr lang="es-CO"/>
        </a:p>
      </dgm:t>
    </dgm:pt>
    <dgm:pt modelId="{DB2D0BEC-18BE-454E-9A24-A12E6A1C682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INFRAESTRUCTURA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894459B2-A777-4A1C-B720-72FE9D9EAD2F}" type="parTrans" cxnId="{49A04FCD-031E-43C7-911E-5C2D45BD57AC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E1D6DCDF-7438-4349-8221-EE807EFFFEB5}" type="sibTrans" cxnId="{49A04FCD-031E-43C7-911E-5C2D45BD57AC}">
      <dgm:prSet/>
      <dgm:spPr/>
      <dgm:t>
        <a:bodyPr/>
        <a:lstStyle/>
        <a:p>
          <a:endParaRPr lang="es-CO"/>
        </a:p>
      </dgm:t>
    </dgm:pt>
    <dgm:pt modelId="{31A98697-B56D-4A22-96C9-8ADB2BE56E88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2000" b="1" dirty="0">
              <a:solidFill>
                <a:srgbClr val="00B050"/>
              </a:solidFill>
              <a:latin typeface="Ubuntu" panose="020B0504030602030204" pitchFamily="34" charset="0"/>
            </a:rPr>
            <a:t>SISTEMA DE INFORMACION</a:t>
          </a:r>
          <a:endParaRPr lang="es-CO" sz="2000" b="1" dirty="0">
            <a:solidFill>
              <a:srgbClr val="00B050"/>
            </a:solidFill>
            <a:latin typeface="Ubuntu" panose="020B0504030602030204" pitchFamily="34" charset="0"/>
          </a:endParaRPr>
        </a:p>
      </dgm:t>
    </dgm:pt>
    <dgm:pt modelId="{138949BB-00A8-4ABB-A712-32040EC0D8C9}" type="sibTrans" cxnId="{70E39EB0-05EE-4465-9885-3FE4456A001A}">
      <dgm:prSet/>
      <dgm:spPr/>
      <dgm:t>
        <a:bodyPr/>
        <a:lstStyle/>
        <a:p>
          <a:endParaRPr lang="es-CO"/>
        </a:p>
      </dgm:t>
    </dgm:pt>
    <dgm:pt modelId="{E8DE78F8-80D4-4969-AA96-D961BC0E6BC4}" type="parTrans" cxnId="{70E39EB0-05EE-4465-9885-3FE4456A001A}">
      <dgm:prSet/>
      <dgm:spPr>
        <a:ln>
          <a:solidFill>
            <a:srgbClr val="00B050"/>
          </a:solidFill>
        </a:ln>
      </dgm:spPr>
      <dgm:t>
        <a:bodyPr/>
        <a:lstStyle/>
        <a:p>
          <a:endParaRPr lang="es-CO"/>
        </a:p>
      </dgm:t>
    </dgm:pt>
    <dgm:pt modelId="{24660EAC-BCC9-415D-8979-9282152E1E4C}" type="pres">
      <dgm:prSet presAssocID="{73FFDE7F-C35A-4A5D-89D0-0192D5301B0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A6E2341-922E-4392-AC33-C47409FC435E}" type="pres">
      <dgm:prSet presAssocID="{9D216BE9-E18E-4469-ABB8-5007368387DF}" presName="root1" presStyleCnt="0"/>
      <dgm:spPr/>
    </dgm:pt>
    <dgm:pt modelId="{4EBF893C-1C08-4CBE-A056-DAB05BDB91A0}" type="pres">
      <dgm:prSet presAssocID="{9D216BE9-E18E-4469-ABB8-5007368387DF}" presName="LevelOneTextNode" presStyleLbl="node0" presStyleIdx="0" presStyleCnt="1" custScaleX="145018" custScaleY="70080">
        <dgm:presLayoutVars>
          <dgm:chPref val="3"/>
        </dgm:presLayoutVars>
      </dgm:prSet>
      <dgm:spPr/>
    </dgm:pt>
    <dgm:pt modelId="{9C2C64BF-303A-48D9-AE99-82558501616E}" type="pres">
      <dgm:prSet presAssocID="{9D216BE9-E18E-4469-ABB8-5007368387DF}" presName="level2hierChild" presStyleCnt="0"/>
      <dgm:spPr/>
    </dgm:pt>
    <dgm:pt modelId="{7BA7B81A-FE8C-42A3-B444-A62E4B29D2FB}" type="pres">
      <dgm:prSet presAssocID="{959B5A00-93C8-4FBF-AA46-13A8143C04EE}" presName="conn2-1" presStyleLbl="parChTrans1D2" presStyleIdx="0" presStyleCnt="3"/>
      <dgm:spPr/>
    </dgm:pt>
    <dgm:pt modelId="{B7E8FDB7-A345-428E-8845-5293A4696EA4}" type="pres">
      <dgm:prSet presAssocID="{959B5A00-93C8-4FBF-AA46-13A8143C04EE}" presName="connTx" presStyleLbl="parChTrans1D2" presStyleIdx="0" presStyleCnt="3"/>
      <dgm:spPr/>
    </dgm:pt>
    <dgm:pt modelId="{C4CB78F4-82CD-473E-8411-783620110CA3}" type="pres">
      <dgm:prSet presAssocID="{C2DB4F70-7505-4410-BDE3-99DF951C06B8}" presName="root2" presStyleCnt="0"/>
      <dgm:spPr/>
    </dgm:pt>
    <dgm:pt modelId="{0A40FC73-AAE7-4BA3-90A7-2174F79E22A6}" type="pres">
      <dgm:prSet presAssocID="{C2DB4F70-7505-4410-BDE3-99DF951C06B8}" presName="LevelTwoTextNode" presStyleLbl="node2" presStyleIdx="0" presStyleCnt="3" custLinFactNeighborX="956">
        <dgm:presLayoutVars>
          <dgm:chPref val="3"/>
        </dgm:presLayoutVars>
      </dgm:prSet>
      <dgm:spPr/>
    </dgm:pt>
    <dgm:pt modelId="{6772127E-8922-4ACF-B460-C88862BA3D30}" type="pres">
      <dgm:prSet presAssocID="{C2DB4F70-7505-4410-BDE3-99DF951C06B8}" presName="level3hierChild" presStyleCnt="0"/>
      <dgm:spPr/>
    </dgm:pt>
    <dgm:pt modelId="{5EDA1F88-F116-43D1-86C7-4070BDEDFECC}" type="pres">
      <dgm:prSet presAssocID="{894459B2-A777-4A1C-B720-72FE9D9EAD2F}" presName="conn2-1" presStyleLbl="parChTrans1D2" presStyleIdx="1" presStyleCnt="3"/>
      <dgm:spPr/>
    </dgm:pt>
    <dgm:pt modelId="{BA404B30-8924-4397-8D4E-06B74A1108E4}" type="pres">
      <dgm:prSet presAssocID="{894459B2-A777-4A1C-B720-72FE9D9EAD2F}" presName="connTx" presStyleLbl="parChTrans1D2" presStyleIdx="1" presStyleCnt="3"/>
      <dgm:spPr/>
    </dgm:pt>
    <dgm:pt modelId="{E65605FE-999A-4084-BCA2-453E28B45441}" type="pres">
      <dgm:prSet presAssocID="{DB2D0BEC-18BE-454E-9A24-A12E6A1C6827}" presName="root2" presStyleCnt="0"/>
      <dgm:spPr/>
    </dgm:pt>
    <dgm:pt modelId="{28F7DFF4-5E94-40A0-802B-04A26DF6F537}" type="pres">
      <dgm:prSet presAssocID="{DB2D0BEC-18BE-454E-9A24-A12E6A1C6827}" presName="LevelTwoTextNode" presStyleLbl="node2" presStyleIdx="1" presStyleCnt="3">
        <dgm:presLayoutVars>
          <dgm:chPref val="3"/>
        </dgm:presLayoutVars>
      </dgm:prSet>
      <dgm:spPr/>
    </dgm:pt>
    <dgm:pt modelId="{10359C4E-A307-4EEB-924B-A96EE9B24DF9}" type="pres">
      <dgm:prSet presAssocID="{DB2D0BEC-18BE-454E-9A24-A12E6A1C6827}" presName="level3hierChild" presStyleCnt="0"/>
      <dgm:spPr/>
    </dgm:pt>
    <dgm:pt modelId="{5F4247A5-4216-4C83-9666-A3F4EECD3D1D}" type="pres">
      <dgm:prSet presAssocID="{E8DE78F8-80D4-4969-AA96-D961BC0E6BC4}" presName="conn2-1" presStyleLbl="parChTrans1D2" presStyleIdx="2" presStyleCnt="3"/>
      <dgm:spPr/>
    </dgm:pt>
    <dgm:pt modelId="{02B6B7A8-C75A-4AB1-BB3F-D1CA9D5E49D9}" type="pres">
      <dgm:prSet presAssocID="{E8DE78F8-80D4-4969-AA96-D961BC0E6BC4}" presName="connTx" presStyleLbl="parChTrans1D2" presStyleIdx="2" presStyleCnt="3"/>
      <dgm:spPr/>
    </dgm:pt>
    <dgm:pt modelId="{A033FB86-CCF0-45F9-BA7D-D2DF3E7D6A3D}" type="pres">
      <dgm:prSet presAssocID="{31A98697-B56D-4A22-96C9-8ADB2BE56E88}" presName="root2" presStyleCnt="0"/>
      <dgm:spPr/>
    </dgm:pt>
    <dgm:pt modelId="{8D8009FE-6229-4F87-8F28-3C3C651528C5}" type="pres">
      <dgm:prSet presAssocID="{31A98697-B56D-4A22-96C9-8ADB2BE56E88}" presName="LevelTwoTextNode" presStyleLbl="node2" presStyleIdx="2" presStyleCnt="3">
        <dgm:presLayoutVars>
          <dgm:chPref val="3"/>
        </dgm:presLayoutVars>
      </dgm:prSet>
      <dgm:spPr/>
    </dgm:pt>
    <dgm:pt modelId="{970D9660-908A-4B82-A2A7-6D4A201A63D7}" type="pres">
      <dgm:prSet presAssocID="{31A98697-B56D-4A22-96C9-8ADB2BE56E88}" presName="level3hierChild" presStyleCnt="0"/>
      <dgm:spPr/>
    </dgm:pt>
  </dgm:ptLst>
  <dgm:cxnLst>
    <dgm:cxn modelId="{47FDD203-CAA3-423C-94F6-82DA00184CD4}" type="presOf" srcId="{894459B2-A777-4A1C-B720-72FE9D9EAD2F}" destId="{BA404B30-8924-4397-8D4E-06B74A1108E4}" srcOrd="1" destOrd="0" presId="urn:microsoft.com/office/officeart/2008/layout/HorizontalMultiLevelHierarchy"/>
    <dgm:cxn modelId="{4A9F9516-AA39-4C8E-81C9-4E3CD1BA5D93}" type="presOf" srcId="{73FFDE7F-C35A-4A5D-89D0-0192D5301B02}" destId="{24660EAC-BCC9-415D-8979-9282152E1E4C}" srcOrd="0" destOrd="0" presId="urn:microsoft.com/office/officeart/2008/layout/HorizontalMultiLevelHierarchy"/>
    <dgm:cxn modelId="{5E57823C-BA6B-4774-A8A4-35662905D493}" type="presOf" srcId="{959B5A00-93C8-4FBF-AA46-13A8143C04EE}" destId="{B7E8FDB7-A345-428E-8845-5293A4696EA4}" srcOrd="1" destOrd="0" presId="urn:microsoft.com/office/officeart/2008/layout/HorizontalMultiLevelHierarchy"/>
    <dgm:cxn modelId="{CE165B3D-D97C-43F4-A950-1D749E9FE8AE}" type="presOf" srcId="{894459B2-A777-4A1C-B720-72FE9D9EAD2F}" destId="{5EDA1F88-F116-43D1-86C7-4070BDEDFECC}" srcOrd="0" destOrd="0" presId="urn:microsoft.com/office/officeart/2008/layout/HorizontalMultiLevelHierarchy"/>
    <dgm:cxn modelId="{9ED0AF63-13AF-4CCD-90D3-2C8E7F562CB3}" type="presOf" srcId="{C2DB4F70-7505-4410-BDE3-99DF951C06B8}" destId="{0A40FC73-AAE7-4BA3-90A7-2174F79E22A6}" srcOrd="0" destOrd="0" presId="urn:microsoft.com/office/officeart/2008/layout/HorizontalMultiLevelHierarchy"/>
    <dgm:cxn modelId="{48CAA765-FA29-48B5-A844-2D2DA3104CF5}" type="presOf" srcId="{DB2D0BEC-18BE-454E-9A24-A12E6A1C6827}" destId="{28F7DFF4-5E94-40A0-802B-04A26DF6F537}" srcOrd="0" destOrd="0" presId="urn:microsoft.com/office/officeart/2008/layout/HorizontalMultiLevelHierarchy"/>
    <dgm:cxn modelId="{BD09AF68-5573-4BEB-8D0A-00BA64BB5974}" srcId="{9D216BE9-E18E-4469-ABB8-5007368387DF}" destId="{C2DB4F70-7505-4410-BDE3-99DF951C06B8}" srcOrd="0" destOrd="0" parTransId="{959B5A00-93C8-4FBF-AA46-13A8143C04EE}" sibTransId="{9A292DA0-5097-49AE-81B8-B24BBAF16FAC}"/>
    <dgm:cxn modelId="{AE7BC16B-6251-41AC-A796-508C350FE595}" type="presOf" srcId="{9D216BE9-E18E-4469-ABB8-5007368387DF}" destId="{4EBF893C-1C08-4CBE-A056-DAB05BDB91A0}" srcOrd="0" destOrd="0" presId="urn:microsoft.com/office/officeart/2008/layout/HorizontalMultiLevelHierarchy"/>
    <dgm:cxn modelId="{D1BCC97B-D53D-48C8-89BC-D24799A3A8C3}" type="presOf" srcId="{31A98697-B56D-4A22-96C9-8ADB2BE56E88}" destId="{8D8009FE-6229-4F87-8F28-3C3C651528C5}" srcOrd="0" destOrd="0" presId="urn:microsoft.com/office/officeart/2008/layout/HorizontalMultiLevelHierarchy"/>
    <dgm:cxn modelId="{BD55A393-DE23-421E-9AB6-CF73199C910A}" type="presOf" srcId="{E8DE78F8-80D4-4969-AA96-D961BC0E6BC4}" destId="{02B6B7A8-C75A-4AB1-BB3F-D1CA9D5E49D9}" srcOrd="1" destOrd="0" presId="urn:microsoft.com/office/officeart/2008/layout/HorizontalMultiLevelHierarchy"/>
    <dgm:cxn modelId="{70E39EB0-05EE-4465-9885-3FE4456A001A}" srcId="{9D216BE9-E18E-4469-ABB8-5007368387DF}" destId="{31A98697-B56D-4A22-96C9-8ADB2BE56E88}" srcOrd="2" destOrd="0" parTransId="{E8DE78F8-80D4-4969-AA96-D961BC0E6BC4}" sibTransId="{138949BB-00A8-4ABB-A712-32040EC0D8C9}"/>
    <dgm:cxn modelId="{ACBFC6BB-78BA-4998-BE35-AA971475ABF5}" type="presOf" srcId="{959B5A00-93C8-4FBF-AA46-13A8143C04EE}" destId="{7BA7B81A-FE8C-42A3-B444-A62E4B29D2FB}" srcOrd="0" destOrd="0" presId="urn:microsoft.com/office/officeart/2008/layout/HorizontalMultiLevelHierarchy"/>
    <dgm:cxn modelId="{49A04FCD-031E-43C7-911E-5C2D45BD57AC}" srcId="{9D216BE9-E18E-4469-ABB8-5007368387DF}" destId="{DB2D0BEC-18BE-454E-9A24-A12E6A1C6827}" srcOrd="1" destOrd="0" parTransId="{894459B2-A777-4A1C-B720-72FE9D9EAD2F}" sibTransId="{E1D6DCDF-7438-4349-8221-EE807EFFFEB5}"/>
    <dgm:cxn modelId="{5DFA10E7-62E8-499E-BBF0-BA088F2907C3}" srcId="{73FFDE7F-C35A-4A5D-89D0-0192D5301B02}" destId="{9D216BE9-E18E-4469-ABB8-5007368387DF}" srcOrd="0" destOrd="0" parTransId="{45DC225E-FACA-4483-A9C7-00D7998114A3}" sibTransId="{751078D1-F526-4E4F-9472-D0ADBAAA7C3C}"/>
    <dgm:cxn modelId="{717E0BF7-3295-4AE6-B6F1-2A3239285CC3}" type="presOf" srcId="{E8DE78F8-80D4-4969-AA96-D961BC0E6BC4}" destId="{5F4247A5-4216-4C83-9666-A3F4EECD3D1D}" srcOrd="0" destOrd="0" presId="urn:microsoft.com/office/officeart/2008/layout/HorizontalMultiLevelHierarchy"/>
    <dgm:cxn modelId="{A3896497-1BCF-49B9-9733-E7EE83AD056B}" type="presParOf" srcId="{24660EAC-BCC9-415D-8979-9282152E1E4C}" destId="{1A6E2341-922E-4392-AC33-C47409FC435E}" srcOrd="0" destOrd="0" presId="urn:microsoft.com/office/officeart/2008/layout/HorizontalMultiLevelHierarchy"/>
    <dgm:cxn modelId="{8F47FD8A-14C1-4A64-ADA8-D206D305BB79}" type="presParOf" srcId="{1A6E2341-922E-4392-AC33-C47409FC435E}" destId="{4EBF893C-1C08-4CBE-A056-DAB05BDB91A0}" srcOrd="0" destOrd="0" presId="urn:microsoft.com/office/officeart/2008/layout/HorizontalMultiLevelHierarchy"/>
    <dgm:cxn modelId="{943E2B35-5A5C-420D-8874-D4426E7BC933}" type="presParOf" srcId="{1A6E2341-922E-4392-AC33-C47409FC435E}" destId="{9C2C64BF-303A-48D9-AE99-82558501616E}" srcOrd="1" destOrd="0" presId="urn:microsoft.com/office/officeart/2008/layout/HorizontalMultiLevelHierarchy"/>
    <dgm:cxn modelId="{4DB6F7D3-4206-4F14-868C-538295071836}" type="presParOf" srcId="{9C2C64BF-303A-48D9-AE99-82558501616E}" destId="{7BA7B81A-FE8C-42A3-B444-A62E4B29D2FB}" srcOrd="0" destOrd="0" presId="urn:microsoft.com/office/officeart/2008/layout/HorizontalMultiLevelHierarchy"/>
    <dgm:cxn modelId="{A8085644-76CA-4C31-94C6-BF6DB71C277B}" type="presParOf" srcId="{7BA7B81A-FE8C-42A3-B444-A62E4B29D2FB}" destId="{B7E8FDB7-A345-428E-8845-5293A4696EA4}" srcOrd="0" destOrd="0" presId="urn:microsoft.com/office/officeart/2008/layout/HorizontalMultiLevelHierarchy"/>
    <dgm:cxn modelId="{9E518EC6-4C16-4137-81F1-D5C2223AD465}" type="presParOf" srcId="{9C2C64BF-303A-48D9-AE99-82558501616E}" destId="{C4CB78F4-82CD-473E-8411-783620110CA3}" srcOrd="1" destOrd="0" presId="urn:microsoft.com/office/officeart/2008/layout/HorizontalMultiLevelHierarchy"/>
    <dgm:cxn modelId="{201C577D-7CC1-433D-9C7B-ED6BB8C83836}" type="presParOf" srcId="{C4CB78F4-82CD-473E-8411-783620110CA3}" destId="{0A40FC73-AAE7-4BA3-90A7-2174F79E22A6}" srcOrd="0" destOrd="0" presId="urn:microsoft.com/office/officeart/2008/layout/HorizontalMultiLevelHierarchy"/>
    <dgm:cxn modelId="{F2033FEC-49A7-4609-9B01-5927EAC1228E}" type="presParOf" srcId="{C4CB78F4-82CD-473E-8411-783620110CA3}" destId="{6772127E-8922-4ACF-B460-C88862BA3D30}" srcOrd="1" destOrd="0" presId="urn:microsoft.com/office/officeart/2008/layout/HorizontalMultiLevelHierarchy"/>
    <dgm:cxn modelId="{25E68266-0A0B-49A6-9E5D-30EBFE13596E}" type="presParOf" srcId="{9C2C64BF-303A-48D9-AE99-82558501616E}" destId="{5EDA1F88-F116-43D1-86C7-4070BDEDFECC}" srcOrd="2" destOrd="0" presId="urn:microsoft.com/office/officeart/2008/layout/HorizontalMultiLevelHierarchy"/>
    <dgm:cxn modelId="{2289B8C2-9719-4314-B5CE-3FDCE00186CF}" type="presParOf" srcId="{5EDA1F88-F116-43D1-86C7-4070BDEDFECC}" destId="{BA404B30-8924-4397-8D4E-06B74A1108E4}" srcOrd="0" destOrd="0" presId="urn:microsoft.com/office/officeart/2008/layout/HorizontalMultiLevelHierarchy"/>
    <dgm:cxn modelId="{B2A632C2-866E-41DA-B249-A2C0C40A89B6}" type="presParOf" srcId="{9C2C64BF-303A-48D9-AE99-82558501616E}" destId="{E65605FE-999A-4084-BCA2-453E28B45441}" srcOrd="3" destOrd="0" presId="urn:microsoft.com/office/officeart/2008/layout/HorizontalMultiLevelHierarchy"/>
    <dgm:cxn modelId="{B4F0A13B-2396-4BBA-AE0C-6596DB01E435}" type="presParOf" srcId="{E65605FE-999A-4084-BCA2-453E28B45441}" destId="{28F7DFF4-5E94-40A0-802B-04A26DF6F537}" srcOrd="0" destOrd="0" presId="urn:microsoft.com/office/officeart/2008/layout/HorizontalMultiLevelHierarchy"/>
    <dgm:cxn modelId="{F757CDA6-02D9-470A-AE0E-6152CCB73E84}" type="presParOf" srcId="{E65605FE-999A-4084-BCA2-453E28B45441}" destId="{10359C4E-A307-4EEB-924B-A96EE9B24DF9}" srcOrd="1" destOrd="0" presId="urn:microsoft.com/office/officeart/2008/layout/HorizontalMultiLevelHierarchy"/>
    <dgm:cxn modelId="{EAE7C21E-3EA4-4D5F-A980-620ACC6C4E23}" type="presParOf" srcId="{9C2C64BF-303A-48D9-AE99-82558501616E}" destId="{5F4247A5-4216-4C83-9666-A3F4EECD3D1D}" srcOrd="4" destOrd="0" presId="urn:microsoft.com/office/officeart/2008/layout/HorizontalMultiLevelHierarchy"/>
    <dgm:cxn modelId="{FBBED9BD-969A-4447-9495-EED180FE9BC2}" type="presParOf" srcId="{5F4247A5-4216-4C83-9666-A3F4EECD3D1D}" destId="{02B6B7A8-C75A-4AB1-BB3F-D1CA9D5E49D9}" srcOrd="0" destOrd="0" presId="urn:microsoft.com/office/officeart/2008/layout/HorizontalMultiLevelHierarchy"/>
    <dgm:cxn modelId="{1A9B33F1-3F84-4C98-A9D4-34788A187CF6}" type="presParOf" srcId="{9C2C64BF-303A-48D9-AE99-82558501616E}" destId="{A033FB86-CCF0-45F9-BA7D-D2DF3E7D6A3D}" srcOrd="5" destOrd="0" presId="urn:microsoft.com/office/officeart/2008/layout/HorizontalMultiLevelHierarchy"/>
    <dgm:cxn modelId="{5725BE57-279C-463B-A515-960C8D3E9526}" type="presParOf" srcId="{A033FB86-CCF0-45F9-BA7D-D2DF3E7D6A3D}" destId="{8D8009FE-6229-4F87-8F28-3C3C651528C5}" srcOrd="0" destOrd="0" presId="urn:microsoft.com/office/officeart/2008/layout/HorizontalMultiLevelHierarchy"/>
    <dgm:cxn modelId="{3D9D2A74-E22F-4206-8EFB-DCEC555195E7}" type="presParOf" srcId="{A033FB86-CCF0-45F9-BA7D-D2DF3E7D6A3D}" destId="{970D9660-908A-4B82-A2A7-6D4A201A63D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247A5-4216-4C83-9666-A3F4EECD3D1D}">
      <dsp:nvSpPr>
        <dsp:cNvPr id="0" name=""/>
        <dsp:cNvSpPr/>
      </dsp:nvSpPr>
      <dsp:spPr>
        <a:xfrm>
          <a:off x="3506512" y="2360175"/>
          <a:ext cx="588344" cy="560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172" y="0"/>
              </a:lnTo>
              <a:lnTo>
                <a:pt x="294172" y="560541"/>
              </a:lnTo>
              <a:lnTo>
                <a:pt x="588344" y="560541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780368" y="2620130"/>
        <a:ext cx="40631" cy="40631"/>
      </dsp:txXfrm>
    </dsp:sp>
    <dsp:sp modelId="{7BA7B81A-FE8C-42A3-B444-A62E4B29D2FB}">
      <dsp:nvSpPr>
        <dsp:cNvPr id="0" name=""/>
        <dsp:cNvSpPr/>
      </dsp:nvSpPr>
      <dsp:spPr>
        <a:xfrm>
          <a:off x="3506512" y="1799633"/>
          <a:ext cx="616467" cy="560541"/>
        </a:xfrm>
        <a:custGeom>
          <a:avLst/>
          <a:gdLst/>
          <a:ahLst/>
          <a:cxnLst/>
          <a:rect l="0" t="0" r="0" b="0"/>
          <a:pathLst>
            <a:path>
              <a:moveTo>
                <a:pt x="0" y="560541"/>
              </a:moveTo>
              <a:lnTo>
                <a:pt x="308233" y="560541"/>
              </a:lnTo>
              <a:lnTo>
                <a:pt x="308233" y="0"/>
              </a:lnTo>
              <a:lnTo>
                <a:pt x="616467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793915" y="2059073"/>
        <a:ext cx="41660" cy="41660"/>
      </dsp:txXfrm>
    </dsp:sp>
    <dsp:sp modelId="{4EBF893C-1C08-4CBE-A056-DAB05BDB91A0}">
      <dsp:nvSpPr>
        <dsp:cNvPr id="0" name=""/>
        <dsp:cNvSpPr/>
      </dsp:nvSpPr>
      <dsp:spPr>
        <a:xfrm rot="16200000">
          <a:off x="1202192" y="1709866"/>
          <a:ext cx="3308021" cy="1300617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latin typeface="Ubuntu" panose="020B0504030602030204"/>
            </a:rPr>
            <a:t>GESTIÓN DE PLANEACIÓN INSTITUCIONAL</a:t>
          </a:r>
        </a:p>
      </dsp:txBody>
      <dsp:txXfrm>
        <a:off x="1202192" y="1709866"/>
        <a:ext cx="3308021" cy="1300617"/>
      </dsp:txXfrm>
    </dsp:sp>
    <dsp:sp modelId="{0A40FC73-AAE7-4BA3-90A7-2174F79E22A6}">
      <dsp:nvSpPr>
        <dsp:cNvPr id="0" name=""/>
        <dsp:cNvSpPr/>
      </dsp:nvSpPr>
      <dsp:spPr>
        <a:xfrm>
          <a:off x="4122979" y="1351200"/>
          <a:ext cx="2941722" cy="89686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solidFill>
                <a:srgbClr val="00B050"/>
              </a:solidFill>
              <a:latin typeface="Ubuntu" panose="020B0504030602030204"/>
            </a:rPr>
            <a:t>GESTIÓN DE PLANEACIÓN INSTITUCIONAL</a:t>
          </a:r>
        </a:p>
      </dsp:txBody>
      <dsp:txXfrm>
        <a:off x="4122979" y="1351200"/>
        <a:ext cx="2941722" cy="896866"/>
      </dsp:txXfrm>
    </dsp:sp>
    <dsp:sp modelId="{8D8009FE-6229-4F87-8F28-3C3C651528C5}">
      <dsp:nvSpPr>
        <dsp:cNvPr id="0" name=""/>
        <dsp:cNvSpPr/>
      </dsp:nvSpPr>
      <dsp:spPr>
        <a:xfrm>
          <a:off x="4094856" y="2472283"/>
          <a:ext cx="2941722" cy="89686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COMUNICACIONES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094856" y="2472283"/>
        <a:ext cx="2941722" cy="896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247A5-4216-4C83-9666-A3F4EECD3D1D}">
      <dsp:nvSpPr>
        <dsp:cNvPr id="0" name=""/>
        <dsp:cNvSpPr/>
      </dsp:nvSpPr>
      <dsp:spPr>
        <a:xfrm>
          <a:off x="3586580" y="2414036"/>
          <a:ext cx="601770" cy="1720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885" y="0"/>
              </a:lnTo>
              <a:lnTo>
                <a:pt x="300885" y="1720000"/>
              </a:lnTo>
              <a:lnTo>
                <a:pt x="601770" y="172000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00" kern="1200"/>
        </a:p>
      </dsp:txBody>
      <dsp:txXfrm>
        <a:off x="3841910" y="3228480"/>
        <a:ext cx="91111" cy="91111"/>
      </dsp:txXfrm>
    </dsp:sp>
    <dsp:sp modelId="{5EDA1F88-F116-43D1-86C7-4070BDEDFECC}">
      <dsp:nvSpPr>
        <dsp:cNvPr id="0" name=""/>
        <dsp:cNvSpPr/>
      </dsp:nvSpPr>
      <dsp:spPr>
        <a:xfrm>
          <a:off x="3586580" y="2414036"/>
          <a:ext cx="601770" cy="573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885" y="0"/>
              </a:lnTo>
              <a:lnTo>
                <a:pt x="300885" y="573333"/>
              </a:lnTo>
              <a:lnTo>
                <a:pt x="601770" y="573333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6687" y="2679923"/>
        <a:ext cx="41558" cy="41558"/>
      </dsp:txXfrm>
    </dsp:sp>
    <dsp:sp modelId="{B074DF46-D59E-46CF-867F-87DF0575202D}">
      <dsp:nvSpPr>
        <dsp:cNvPr id="0" name=""/>
        <dsp:cNvSpPr/>
      </dsp:nvSpPr>
      <dsp:spPr>
        <a:xfrm>
          <a:off x="3586580" y="1840702"/>
          <a:ext cx="630535" cy="573333"/>
        </a:xfrm>
        <a:custGeom>
          <a:avLst/>
          <a:gdLst/>
          <a:ahLst/>
          <a:cxnLst/>
          <a:rect l="0" t="0" r="0" b="0"/>
          <a:pathLst>
            <a:path>
              <a:moveTo>
                <a:pt x="0" y="573333"/>
              </a:moveTo>
              <a:lnTo>
                <a:pt x="315267" y="573333"/>
              </a:lnTo>
              <a:lnTo>
                <a:pt x="315267" y="0"/>
              </a:lnTo>
              <a:lnTo>
                <a:pt x="6305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80542" y="2106063"/>
        <a:ext cx="42611" cy="42611"/>
      </dsp:txXfrm>
    </dsp:sp>
    <dsp:sp modelId="{7BA7B81A-FE8C-42A3-B444-A62E4B29D2FB}">
      <dsp:nvSpPr>
        <dsp:cNvPr id="0" name=""/>
        <dsp:cNvSpPr/>
      </dsp:nvSpPr>
      <dsp:spPr>
        <a:xfrm>
          <a:off x="3586580" y="694035"/>
          <a:ext cx="630535" cy="1720000"/>
        </a:xfrm>
        <a:custGeom>
          <a:avLst/>
          <a:gdLst/>
          <a:ahLst/>
          <a:cxnLst/>
          <a:rect l="0" t="0" r="0" b="0"/>
          <a:pathLst>
            <a:path>
              <a:moveTo>
                <a:pt x="0" y="1720000"/>
              </a:moveTo>
              <a:lnTo>
                <a:pt x="315267" y="1720000"/>
              </a:lnTo>
              <a:lnTo>
                <a:pt x="315267" y="0"/>
              </a:lnTo>
              <a:lnTo>
                <a:pt x="630535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600" kern="1200"/>
        </a:p>
      </dsp:txBody>
      <dsp:txXfrm>
        <a:off x="3856050" y="1508237"/>
        <a:ext cx="91596" cy="91596"/>
      </dsp:txXfrm>
    </dsp:sp>
    <dsp:sp modelId="{4EBF893C-1C08-4CBE-A056-DAB05BDB91A0}">
      <dsp:nvSpPr>
        <dsp:cNvPr id="0" name=""/>
        <dsp:cNvSpPr/>
      </dsp:nvSpPr>
      <dsp:spPr>
        <a:xfrm rot="16200000">
          <a:off x="1229674" y="1748886"/>
          <a:ext cx="3383512" cy="1330298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GESTION DE CALIDAD Y AUDITORIA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229674" y="1748886"/>
        <a:ext cx="3383512" cy="1330298"/>
      </dsp:txXfrm>
    </dsp:sp>
    <dsp:sp modelId="{0A40FC73-AAE7-4BA3-90A7-2174F79E22A6}">
      <dsp:nvSpPr>
        <dsp:cNvPr id="0" name=""/>
        <dsp:cNvSpPr/>
      </dsp:nvSpPr>
      <dsp:spPr>
        <a:xfrm>
          <a:off x="4217116" y="235368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CALIDAD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217116" y="235368"/>
        <a:ext cx="3008854" cy="917333"/>
      </dsp:txXfrm>
    </dsp:sp>
    <dsp:sp modelId="{F7A47DA2-029F-42D7-90F6-51AAA579E60F}">
      <dsp:nvSpPr>
        <dsp:cNvPr id="0" name=""/>
        <dsp:cNvSpPr/>
      </dsp:nvSpPr>
      <dsp:spPr>
        <a:xfrm>
          <a:off x="4217116" y="1382035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AUDITORIA DE CALIDAD EN SALUD 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217116" y="1382035"/>
        <a:ext cx="3008854" cy="917333"/>
      </dsp:txXfrm>
    </dsp:sp>
    <dsp:sp modelId="{28F7DFF4-5E94-40A0-802B-04A26DF6F537}">
      <dsp:nvSpPr>
        <dsp:cNvPr id="0" name=""/>
        <dsp:cNvSpPr/>
      </dsp:nvSpPr>
      <dsp:spPr>
        <a:xfrm>
          <a:off x="4188351" y="2528702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SEGURIDAD DEL PACIENTE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88351" y="2528702"/>
        <a:ext cx="3008854" cy="917333"/>
      </dsp:txXfrm>
    </dsp:sp>
    <dsp:sp modelId="{8D8009FE-6229-4F87-8F28-3C3C651528C5}">
      <dsp:nvSpPr>
        <dsp:cNvPr id="0" name=""/>
        <dsp:cNvSpPr/>
      </dsp:nvSpPr>
      <dsp:spPr>
        <a:xfrm>
          <a:off x="4188351" y="3675369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GESTION AMBIENTAL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88351" y="3675369"/>
        <a:ext cx="3008854" cy="9173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A1F88-F116-43D1-86C7-4070BDEDFECC}">
      <dsp:nvSpPr>
        <dsp:cNvPr id="0" name=""/>
        <dsp:cNvSpPr/>
      </dsp:nvSpPr>
      <dsp:spPr>
        <a:xfrm>
          <a:off x="3586580" y="2414036"/>
          <a:ext cx="601770" cy="573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885" y="0"/>
              </a:lnTo>
              <a:lnTo>
                <a:pt x="300885" y="573333"/>
              </a:lnTo>
              <a:lnTo>
                <a:pt x="601770" y="573333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6687" y="2679923"/>
        <a:ext cx="41558" cy="41558"/>
      </dsp:txXfrm>
    </dsp:sp>
    <dsp:sp modelId="{7BA7B81A-FE8C-42A3-B444-A62E4B29D2FB}">
      <dsp:nvSpPr>
        <dsp:cNvPr id="0" name=""/>
        <dsp:cNvSpPr/>
      </dsp:nvSpPr>
      <dsp:spPr>
        <a:xfrm>
          <a:off x="3586580" y="1840702"/>
          <a:ext cx="630535" cy="573333"/>
        </a:xfrm>
        <a:custGeom>
          <a:avLst/>
          <a:gdLst/>
          <a:ahLst/>
          <a:cxnLst/>
          <a:rect l="0" t="0" r="0" b="0"/>
          <a:pathLst>
            <a:path>
              <a:moveTo>
                <a:pt x="0" y="573333"/>
              </a:moveTo>
              <a:lnTo>
                <a:pt x="315267" y="573333"/>
              </a:lnTo>
              <a:lnTo>
                <a:pt x="315267" y="0"/>
              </a:lnTo>
              <a:lnTo>
                <a:pt x="630535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80542" y="2106063"/>
        <a:ext cx="42611" cy="42611"/>
      </dsp:txXfrm>
    </dsp:sp>
    <dsp:sp modelId="{4EBF893C-1C08-4CBE-A056-DAB05BDB91A0}">
      <dsp:nvSpPr>
        <dsp:cNvPr id="0" name=""/>
        <dsp:cNvSpPr/>
      </dsp:nvSpPr>
      <dsp:spPr>
        <a:xfrm rot="16200000">
          <a:off x="1229674" y="1748886"/>
          <a:ext cx="3383512" cy="1330298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GESTION DE TALENTO HUMANO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229674" y="1748886"/>
        <a:ext cx="3383512" cy="1330298"/>
      </dsp:txXfrm>
    </dsp:sp>
    <dsp:sp modelId="{0A40FC73-AAE7-4BA3-90A7-2174F79E22A6}">
      <dsp:nvSpPr>
        <dsp:cNvPr id="0" name=""/>
        <dsp:cNvSpPr/>
      </dsp:nvSpPr>
      <dsp:spPr>
        <a:xfrm>
          <a:off x="4217116" y="1382035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TALENTO HUMANO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217116" y="1382035"/>
        <a:ext cx="3008854" cy="917333"/>
      </dsp:txXfrm>
    </dsp:sp>
    <dsp:sp modelId="{28F7DFF4-5E94-40A0-802B-04A26DF6F537}">
      <dsp:nvSpPr>
        <dsp:cNvPr id="0" name=""/>
        <dsp:cNvSpPr/>
      </dsp:nvSpPr>
      <dsp:spPr>
        <a:xfrm>
          <a:off x="4188351" y="2528702"/>
          <a:ext cx="3008854" cy="91733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SEGURIDAD Y SALUD EN EL TRABAJO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88351" y="2528702"/>
        <a:ext cx="3008854" cy="9173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25BDA-0D8F-4EC3-A6C5-10EB8B7FCEF6}">
      <dsp:nvSpPr>
        <dsp:cNvPr id="0" name=""/>
        <dsp:cNvSpPr/>
      </dsp:nvSpPr>
      <dsp:spPr>
        <a:xfrm>
          <a:off x="564122" y="0"/>
          <a:ext cx="6393392" cy="4360694"/>
        </a:xfrm>
        <a:prstGeom prst="rightArrow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24714-F12B-441C-864E-E882037A9AE2}">
      <dsp:nvSpPr>
        <dsp:cNvPr id="0" name=""/>
        <dsp:cNvSpPr/>
      </dsp:nvSpPr>
      <dsp:spPr>
        <a:xfrm>
          <a:off x="2639" y="1308208"/>
          <a:ext cx="2397108" cy="1744277"/>
        </a:xfrm>
        <a:prstGeom prst="round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ATENCION AMBULATORIOS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87788" y="1393357"/>
        <a:ext cx="2226810" cy="1573979"/>
      </dsp:txXfrm>
    </dsp:sp>
    <dsp:sp modelId="{BF6D9EB3-72F7-475E-B61B-D6A8B1A0CEBF}">
      <dsp:nvSpPr>
        <dsp:cNvPr id="0" name=""/>
        <dsp:cNvSpPr/>
      </dsp:nvSpPr>
      <dsp:spPr>
        <a:xfrm>
          <a:off x="2562264" y="1308208"/>
          <a:ext cx="2397108" cy="1744277"/>
        </a:xfrm>
        <a:prstGeom prst="round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URGENCIAS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2647413" y="1393357"/>
        <a:ext cx="2226810" cy="1573979"/>
      </dsp:txXfrm>
    </dsp:sp>
    <dsp:sp modelId="{DBA9420C-B112-4418-A648-287788C27AB8}">
      <dsp:nvSpPr>
        <dsp:cNvPr id="0" name=""/>
        <dsp:cNvSpPr/>
      </dsp:nvSpPr>
      <dsp:spPr>
        <a:xfrm>
          <a:off x="5121889" y="1308208"/>
          <a:ext cx="2397108" cy="1744277"/>
        </a:xfrm>
        <a:prstGeom prst="round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>
              <a:latin typeface="Ubuntu" panose="020B0504030602030204" pitchFamily="34" charset="0"/>
            </a:rPr>
            <a:t>INTERNACION</a:t>
          </a:r>
          <a:endParaRPr lang="es-CO" sz="2700" b="1" kern="1200" dirty="0">
            <a:latin typeface="Ubuntu" panose="020B0504030602030204" pitchFamily="34" charset="0"/>
          </a:endParaRPr>
        </a:p>
      </dsp:txBody>
      <dsp:txXfrm>
        <a:off x="5207038" y="1393357"/>
        <a:ext cx="2226810" cy="15739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247A5-4216-4C83-9666-A3F4EECD3D1D}">
      <dsp:nvSpPr>
        <dsp:cNvPr id="0" name=""/>
        <dsp:cNvSpPr/>
      </dsp:nvSpPr>
      <dsp:spPr>
        <a:xfrm>
          <a:off x="3594594" y="2206487"/>
          <a:ext cx="550033" cy="1048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1048081"/>
              </a:lnTo>
              <a:lnTo>
                <a:pt x="550033" y="1048081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40019" y="2700936"/>
        <a:ext cx="59182" cy="59182"/>
      </dsp:txXfrm>
    </dsp:sp>
    <dsp:sp modelId="{5EDA1F88-F116-43D1-86C7-4070BDEDFECC}">
      <dsp:nvSpPr>
        <dsp:cNvPr id="0" name=""/>
        <dsp:cNvSpPr/>
      </dsp:nvSpPr>
      <dsp:spPr>
        <a:xfrm>
          <a:off x="3594594" y="2160766"/>
          <a:ext cx="5500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0033" y="4572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5860" y="2192736"/>
        <a:ext cx="27501" cy="27501"/>
      </dsp:txXfrm>
    </dsp:sp>
    <dsp:sp modelId="{7BA7B81A-FE8C-42A3-B444-A62E4B29D2FB}">
      <dsp:nvSpPr>
        <dsp:cNvPr id="0" name=""/>
        <dsp:cNvSpPr/>
      </dsp:nvSpPr>
      <dsp:spPr>
        <a:xfrm>
          <a:off x="3594594" y="1158405"/>
          <a:ext cx="576324" cy="1048081"/>
        </a:xfrm>
        <a:custGeom>
          <a:avLst/>
          <a:gdLst/>
          <a:ahLst/>
          <a:cxnLst/>
          <a:rect l="0" t="0" r="0" b="0"/>
          <a:pathLst>
            <a:path>
              <a:moveTo>
                <a:pt x="0" y="1048081"/>
              </a:moveTo>
              <a:lnTo>
                <a:pt x="288162" y="1048081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2854" y="1652544"/>
        <a:ext cx="59804" cy="59804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CIRUGIA Y ATENCION DE PARTOS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73917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CIRUGIA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73917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1787254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ATENCION DE PARTOS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1787254"/>
        <a:ext cx="2750165" cy="838465"/>
      </dsp:txXfrm>
    </dsp:sp>
    <dsp:sp modelId="{8D8009FE-6229-4F87-8F28-3C3C651528C5}">
      <dsp:nvSpPr>
        <dsp:cNvPr id="0" name=""/>
        <dsp:cNvSpPr/>
      </dsp:nvSpPr>
      <dsp:spPr>
        <a:xfrm>
          <a:off x="4144627" y="283533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ESTERILIZACION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835335"/>
        <a:ext cx="2750165" cy="8384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A1F88-F116-43D1-86C7-4070BDEDFECC}">
      <dsp:nvSpPr>
        <dsp:cNvPr id="0" name=""/>
        <dsp:cNvSpPr/>
      </dsp:nvSpPr>
      <dsp:spPr>
        <a:xfrm>
          <a:off x="3594594" y="2206487"/>
          <a:ext cx="550033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524040"/>
              </a:lnTo>
              <a:lnTo>
                <a:pt x="550033" y="52404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0618" y="2449514"/>
        <a:ext cx="37985" cy="37985"/>
      </dsp:txXfrm>
    </dsp:sp>
    <dsp:sp modelId="{7BA7B81A-FE8C-42A3-B444-A62E4B29D2FB}">
      <dsp:nvSpPr>
        <dsp:cNvPr id="0" name=""/>
        <dsp:cNvSpPr/>
      </dsp:nvSpPr>
      <dsp:spPr>
        <a:xfrm>
          <a:off x="3594594" y="1682446"/>
          <a:ext cx="576324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524040"/>
              </a:moveTo>
              <a:lnTo>
                <a:pt x="288162" y="524040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3282" y="1924992"/>
        <a:ext cx="38947" cy="38947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APOYO TERAPEUTICO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126321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FARMACIA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126321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231129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TERAPIAS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311295"/>
        <a:ext cx="2750165" cy="8384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A1F88-F116-43D1-86C7-4070BDEDFECC}">
      <dsp:nvSpPr>
        <dsp:cNvPr id="0" name=""/>
        <dsp:cNvSpPr/>
      </dsp:nvSpPr>
      <dsp:spPr>
        <a:xfrm>
          <a:off x="3594594" y="2206487"/>
          <a:ext cx="550033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524040"/>
              </a:lnTo>
              <a:lnTo>
                <a:pt x="550033" y="52404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0618" y="2449514"/>
        <a:ext cx="37985" cy="37985"/>
      </dsp:txXfrm>
    </dsp:sp>
    <dsp:sp modelId="{7BA7B81A-FE8C-42A3-B444-A62E4B29D2FB}">
      <dsp:nvSpPr>
        <dsp:cNvPr id="0" name=""/>
        <dsp:cNvSpPr/>
      </dsp:nvSpPr>
      <dsp:spPr>
        <a:xfrm>
          <a:off x="3594594" y="1682446"/>
          <a:ext cx="576324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524040"/>
              </a:moveTo>
              <a:lnTo>
                <a:pt x="288162" y="524040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3282" y="1924992"/>
        <a:ext cx="38947" cy="38947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APOYO DIAGNOSTICO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126321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LABORATORIO CLINICO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126321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231129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IMAGENOLOGIA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311295"/>
        <a:ext cx="2750165" cy="8384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A1F88-F116-43D1-86C7-4070BDEDFECC}">
      <dsp:nvSpPr>
        <dsp:cNvPr id="0" name=""/>
        <dsp:cNvSpPr/>
      </dsp:nvSpPr>
      <dsp:spPr>
        <a:xfrm>
          <a:off x="3594594" y="2206487"/>
          <a:ext cx="550033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524040"/>
              </a:lnTo>
              <a:lnTo>
                <a:pt x="550033" y="52404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0618" y="2449514"/>
        <a:ext cx="37985" cy="37985"/>
      </dsp:txXfrm>
    </dsp:sp>
    <dsp:sp modelId="{7BA7B81A-FE8C-42A3-B444-A62E4B29D2FB}">
      <dsp:nvSpPr>
        <dsp:cNvPr id="0" name=""/>
        <dsp:cNvSpPr/>
      </dsp:nvSpPr>
      <dsp:spPr>
        <a:xfrm>
          <a:off x="3594594" y="1682446"/>
          <a:ext cx="576324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524040"/>
              </a:moveTo>
              <a:lnTo>
                <a:pt x="288162" y="524040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3282" y="1924992"/>
        <a:ext cx="38947" cy="38947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SALUD PUBLICA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126321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RUTAS INTEGRALES DE ATENCION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126321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231129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rgbClr val="00B050"/>
              </a:solidFill>
              <a:latin typeface="Ubuntu" panose="020B0504030602030204" pitchFamily="34" charset="0"/>
            </a:rPr>
            <a:t>VIGILANCIA EPIDEMIOLOGICA</a:t>
          </a:r>
          <a:endParaRPr lang="es-CO" sz="2000" b="1" kern="120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311295"/>
        <a:ext cx="2750165" cy="8384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D1AF0-C202-4B27-AF56-2E3F99FD9193}">
      <dsp:nvSpPr>
        <dsp:cNvPr id="0" name=""/>
        <dsp:cNvSpPr/>
      </dsp:nvSpPr>
      <dsp:spPr>
        <a:xfrm>
          <a:off x="3111896" y="2352260"/>
          <a:ext cx="425463" cy="2026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31" y="0"/>
              </a:lnTo>
              <a:lnTo>
                <a:pt x="212731" y="2026786"/>
              </a:lnTo>
              <a:lnTo>
                <a:pt x="425463" y="20267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kern="1200"/>
        </a:p>
      </dsp:txBody>
      <dsp:txXfrm>
        <a:off x="3272854" y="3313880"/>
        <a:ext cx="103548" cy="103548"/>
      </dsp:txXfrm>
    </dsp:sp>
    <dsp:sp modelId="{212A5408-7219-4684-B005-F6985B7F08B5}">
      <dsp:nvSpPr>
        <dsp:cNvPr id="0" name=""/>
        <dsp:cNvSpPr/>
      </dsp:nvSpPr>
      <dsp:spPr>
        <a:xfrm>
          <a:off x="3111896" y="2352260"/>
          <a:ext cx="425463" cy="1216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31" y="0"/>
              </a:lnTo>
              <a:lnTo>
                <a:pt x="212731" y="1216071"/>
              </a:lnTo>
              <a:lnTo>
                <a:pt x="425463" y="1216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292419" y="2928088"/>
        <a:ext cx="64417" cy="64417"/>
      </dsp:txXfrm>
    </dsp:sp>
    <dsp:sp modelId="{4A11AF5E-AE72-454C-A5FE-0F4F530C094F}">
      <dsp:nvSpPr>
        <dsp:cNvPr id="0" name=""/>
        <dsp:cNvSpPr/>
      </dsp:nvSpPr>
      <dsp:spPr>
        <a:xfrm>
          <a:off x="3111896" y="2352260"/>
          <a:ext cx="425463" cy="4053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731" y="0"/>
              </a:lnTo>
              <a:lnTo>
                <a:pt x="212731" y="405357"/>
              </a:lnTo>
              <a:lnTo>
                <a:pt x="425463" y="4053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309937" y="2540248"/>
        <a:ext cx="29382" cy="29382"/>
      </dsp:txXfrm>
    </dsp:sp>
    <dsp:sp modelId="{0A84EC16-CD9D-4557-95AE-A3342A5FD9A2}">
      <dsp:nvSpPr>
        <dsp:cNvPr id="0" name=""/>
        <dsp:cNvSpPr/>
      </dsp:nvSpPr>
      <dsp:spPr>
        <a:xfrm>
          <a:off x="3111896" y="1946903"/>
          <a:ext cx="425463" cy="405357"/>
        </a:xfrm>
        <a:custGeom>
          <a:avLst/>
          <a:gdLst/>
          <a:ahLst/>
          <a:cxnLst/>
          <a:rect l="0" t="0" r="0" b="0"/>
          <a:pathLst>
            <a:path>
              <a:moveTo>
                <a:pt x="0" y="405357"/>
              </a:moveTo>
              <a:lnTo>
                <a:pt x="212731" y="405357"/>
              </a:lnTo>
              <a:lnTo>
                <a:pt x="212731" y="0"/>
              </a:lnTo>
              <a:lnTo>
                <a:pt x="42546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309937" y="2134891"/>
        <a:ext cx="29382" cy="29382"/>
      </dsp:txXfrm>
    </dsp:sp>
    <dsp:sp modelId="{BBA09317-32CF-4F04-8FEC-A6B63C41211C}">
      <dsp:nvSpPr>
        <dsp:cNvPr id="0" name=""/>
        <dsp:cNvSpPr/>
      </dsp:nvSpPr>
      <dsp:spPr>
        <a:xfrm>
          <a:off x="3111896" y="1136189"/>
          <a:ext cx="425463" cy="1216071"/>
        </a:xfrm>
        <a:custGeom>
          <a:avLst/>
          <a:gdLst/>
          <a:ahLst/>
          <a:cxnLst/>
          <a:rect l="0" t="0" r="0" b="0"/>
          <a:pathLst>
            <a:path>
              <a:moveTo>
                <a:pt x="0" y="1216071"/>
              </a:moveTo>
              <a:lnTo>
                <a:pt x="212731" y="1216071"/>
              </a:lnTo>
              <a:lnTo>
                <a:pt x="212731" y="0"/>
              </a:lnTo>
              <a:lnTo>
                <a:pt x="42546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292419" y="1712016"/>
        <a:ext cx="64417" cy="64417"/>
      </dsp:txXfrm>
    </dsp:sp>
    <dsp:sp modelId="{7FA02144-D5EC-45D0-82AF-B8476A39830D}">
      <dsp:nvSpPr>
        <dsp:cNvPr id="0" name=""/>
        <dsp:cNvSpPr/>
      </dsp:nvSpPr>
      <dsp:spPr>
        <a:xfrm>
          <a:off x="3111896" y="325474"/>
          <a:ext cx="425463" cy="2026786"/>
        </a:xfrm>
        <a:custGeom>
          <a:avLst/>
          <a:gdLst/>
          <a:ahLst/>
          <a:cxnLst/>
          <a:rect l="0" t="0" r="0" b="0"/>
          <a:pathLst>
            <a:path>
              <a:moveTo>
                <a:pt x="0" y="2026786"/>
              </a:moveTo>
              <a:lnTo>
                <a:pt x="212731" y="2026786"/>
              </a:lnTo>
              <a:lnTo>
                <a:pt x="212731" y="0"/>
              </a:lnTo>
              <a:lnTo>
                <a:pt x="42546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kern="1200"/>
        </a:p>
      </dsp:txBody>
      <dsp:txXfrm>
        <a:off x="3272854" y="1287093"/>
        <a:ext cx="103548" cy="103548"/>
      </dsp:txXfrm>
    </dsp:sp>
    <dsp:sp modelId="{5A38255D-1828-4530-958E-686E6DED7767}">
      <dsp:nvSpPr>
        <dsp:cNvPr id="0" name=""/>
        <dsp:cNvSpPr/>
      </dsp:nvSpPr>
      <dsp:spPr>
        <a:xfrm rot="16200000">
          <a:off x="1080843" y="2027975"/>
          <a:ext cx="3413535" cy="648571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latin typeface="Ubuntu" panose="020B0504030602030204" pitchFamily="34" charset="0"/>
            </a:rPr>
            <a:t>GESTION FINANCIERA</a:t>
          </a:r>
          <a:endParaRPr lang="es-CO" sz="2000" b="1" kern="1200">
            <a:latin typeface="Ubuntu" panose="020B0504030602030204" pitchFamily="34" charset="0"/>
          </a:endParaRPr>
        </a:p>
      </dsp:txBody>
      <dsp:txXfrm>
        <a:off x="1080843" y="2027975"/>
        <a:ext cx="3413535" cy="648571"/>
      </dsp:txXfrm>
    </dsp:sp>
    <dsp:sp modelId="{D75AAF52-8F3F-4946-B584-1D3F6282ED1B}">
      <dsp:nvSpPr>
        <dsp:cNvPr id="0" name=""/>
        <dsp:cNvSpPr/>
      </dsp:nvSpPr>
      <dsp:spPr>
        <a:xfrm>
          <a:off x="3537359" y="1188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FACTURACION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1188"/>
        <a:ext cx="2127315" cy="648571"/>
      </dsp:txXfrm>
    </dsp:sp>
    <dsp:sp modelId="{C30E957B-FDF4-47BD-A070-C41F211B36D3}">
      <dsp:nvSpPr>
        <dsp:cNvPr id="0" name=""/>
        <dsp:cNvSpPr/>
      </dsp:nvSpPr>
      <dsp:spPr>
        <a:xfrm>
          <a:off x="3537359" y="811903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PRESUPUESTO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811903"/>
        <a:ext cx="2127315" cy="648571"/>
      </dsp:txXfrm>
    </dsp:sp>
    <dsp:sp modelId="{5AC8ECD8-73C9-49F4-AB34-B51748F12E4C}">
      <dsp:nvSpPr>
        <dsp:cNvPr id="0" name=""/>
        <dsp:cNvSpPr/>
      </dsp:nvSpPr>
      <dsp:spPr>
        <a:xfrm>
          <a:off x="3537359" y="1622617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TESORERIA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1622617"/>
        <a:ext cx="2127315" cy="648571"/>
      </dsp:txXfrm>
    </dsp:sp>
    <dsp:sp modelId="{1EC32362-BC0E-4339-9F2A-1A4B6F0D1889}">
      <dsp:nvSpPr>
        <dsp:cNvPr id="0" name=""/>
        <dsp:cNvSpPr/>
      </dsp:nvSpPr>
      <dsp:spPr>
        <a:xfrm>
          <a:off x="3537359" y="2433332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CONTABILIDAD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2433332"/>
        <a:ext cx="2127315" cy="648571"/>
      </dsp:txXfrm>
    </dsp:sp>
    <dsp:sp modelId="{EAA5023E-CA11-47E1-9CEA-5053B38DF3A2}">
      <dsp:nvSpPr>
        <dsp:cNvPr id="0" name=""/>
        <dsp:cNvSpPr/>
      </dsp:nvSpPr>
      <dsp:spPr>
        <a:xfrm>
          <a:off x="3537359" y="3244047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COSTOS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3244047"/>
        <a:ext cx="2127315" cy="648571"/>
      </dsp:txXfrm>
    </dsp:sp>
    <dsp:sp modelId="{32341816-B672-45E8-8281-1E0999E0C798}">
      <dsp:nvSpPr>
        <dsp:cNvPr id="0" name=""/>
        <dsp:cNvSpPr/>
      </dsp:nvSpPr>
      <dsp:spPr>
        <a:xfrm>
          <a:off x="3537359" y="4054761"/>
          <a:ext cx="2127315" cy="64857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CARTERA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3537359" y="4054761"/>
        <a:ext cx="2127315" cy="6485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8FABE-4BEC-4B12-80BC-4E157728C922}">
      <dsp:nvSpPr>
        <dsp:cNvPr id="0" name=""/>
        <dsp:cNvSpPr/>
      </dsp:nvSpPr>
      <dsp:spPr>
        <a:xfrm>
          <a:off x="0" y="0"/>
          <a:ext cx="3763618" cy="4735848"/>
        </a:xfrm>
        <a:prstGeom prst="roundRect">
          <a:avLst>
            <a:gd name="adj" fmla="val 10000"/>
          </a:avLst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>
              <a:latin typeface="Ubuntu" panose="020B0504030602030204" pitchFamily="34" charset="0"/>
            </a:rPr>
            <a:t>GESTION JURIDICA</a:t>
          </a:r>
          <a:endParaRPr lang="es-CO" sz="4000" b="1" kern="1200" dirty="0">
            <a:latin typeface="Ubuntu" panose="020B0504030602030204" pitchFamily="34" charset="0"/>
          </a:endParaRPr>
        </a:p>
      </dsp:txBody>
      <dsp:txXfrm>
        <a:off x="0" y="1894339"/>
        <a:ext cx="3763618" cy="1894339"/>
      </dsp:txXfrm>
    </dsp:sp>
    <dsp:sp modelId="{0D397A4A-16D7-4BBB-83E8-96D46E9F61CC}">
      <dsp:nvSpPr>
        <dsp:cNvPr id="0" name=""/>
        <dsp:cNvSpPr/>
      </dsp:nvSpPr>
      <dsp:spPr>
        <a:xfrm>
          <a:off x="1093290" y="284150"/>
          <a:ext cx="1577037" cy="157703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27031-FF10-480A-89BB-16B7950D5E7D}">
      <dsp:nvSpPr>
        <dsp:cNvPr id="0" name=""/>
        <dsp:cNvSpPr/>
      </dsp:nvSpPr>
      <dsp:spPr>
        <a:xfrm>
          <a:off x="150544" y="3788678"/>
          <a:ext cx="3462528" cy="710377"/>
        </a:xfrm>
        <a:prstGeom prst="leftRightArrow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A1F88-F116-43D1-86C7-4070BDEDFECC}">
      <dsp:nvSpPr>
        <dsp:cNvPr id="0" name=""/>
        <dsp:cNvSpPr/>
      </dsp:nvSpPr>
      <dsp:spPr>
        <a:xfrm>
          <a:off x="3594594" y="2206487"/>
          <a:ext cx="550033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524040"/>
              </a:lnTo>
              <a:lnTo>
                <a:pt x="550033" y="52404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0618" y="2449514"/>
        <a:ext cx="37985" cy="37985"/>
      </dsp:txXfrm>
    </dsp:sp>
    <dsp:sp modelId="{7BA7B81A-FE8C-42A3-B444-A62E4B29D2FB}">
      <dsp:nvSpPr>
        <dsp:cNvPr id="0" name=""/>
        <dsp:cNvSpPr/>
      </dsp:nvSpPr>
      <dsp:spPr>
        <a:xfrm>
          <a:off x="3594594" y="1682446"/>
          <a:ext cx="576324" cy="524040"/>
        </a:xfrm>
        <a:custGeom>
          <a:avLst/>
          <a:gdLst/>
          <a:ahLst/>
          <a:cxnLst/>
          <a:rect l="0" t="0" r="0" b="0"/>
          <a:pathLst>
            <a:path>
              <a:moveTo>
                <a:pt x="0" y="524040"/>
              </a:moveTo>
              <a:lnTo>
                <a:pt x="288162" y="524040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63282" y="1924992"/>
        <a:ext cx="38947" cy="38947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RECURSOS FISICOS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126321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INSUMOS Y SUMINISTROS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126321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231129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APOYO LOGISITICO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311295"/>
        <a:ext cx="2750165" cy="83846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247A5-4216-4C83-9666-A3F4EECD3D1D}">
      <dsp:nvSpPr>
        <dsp:cNvPr id="0" name=""/>
        <dsp:cNvSpPr/>
      </dsp:nvSpPr>
      <dsp:spPr>
        <a:xfrm>
          <a:off x="3594594" y="2206487"/>
          <a:ext cx="550033" cy="1048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5016" y="0"/>
              </a:lnTo>
              <a:lnTo>
                <a:pt x="275016" y="1048081"/>
              </a:lnTo>
              <a:lnTo>
                <a:pt x="550033" y="1048081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40019" y="2700936"/>
        <a:ext cx="59182" cy="59182"/>
      </dsp:txXfrm>
    </dsp:sp>
    <dsp:sp modelId="{5EDA1F88-F116-43D1-86C7-4070BDEDFECC}">
      <dsp:nvSpPr>
        <dsp:cNvPr id="0" name=""/>
        <dsp:cNvSpPr/>
      </dsp:nvSpPr>
      <dsp:spPr>
        <a:xfrm>
          <a:off x="3594594" y="2160766"/>
          <a:ext cx="5500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0033" y="4572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5860" y="2192736"/>
        <a:ext cx="27501" cy="27501"/>
      </dsp:txXfrm>
    </dsp:sp>
    <dsp:sp modelId="{7BA7B81A-FE8C-42A3-B444-A62E4B29D2FB}">
      <dsp:nvSpPr>
        <dsp:cNvPr id="0" name=""/>
        <dsp:cNvSpPr/>
      </dsp:nvSpPr>
      <dsp:spPr>
        <a:xfrm>
          <a:off x="3594594" y="1158405"/>
          <a:ext cx="576324" cy="1048081"/>
        </a:xfrm>
        <a:custGeom>
          <a:avLst/>
          <a:gdLst/>
          <a:ahLst/>
          <a:cxnLst/>
          <a:rect l="0" t="0" r="0" b="0"/>
          <a:pathLst>
            <a:path>
              <a:moveTo>
                <a:pt x="0" y="1048081"/>
              </a:moveTo>
              <a:lnTo>
                <a:pt x="288162" y="1048081"/>
              </a:lnTo>
              <a:lnTo>
                <a:pt x="288162" y="0"/>
              </a:lnTo>
              <a:lnTo>
                <a:pt x="576324" y="0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852854" y="1652544"/>
        <a:ext cx="59804" cy="59804"/>
      </dsp:txXfrm>
    </dsp:sp>
    <dsp:sp modelId="{4EBF893C-1C08-4CBE-A056-DAB05BDB91A0}">
      <dsp:nvSpPr>
        <dsp:cNvPr id="0" name=""/>
        <dsp:cNvSpPr/>
      </dsp:nvSpPr>
      <dsp:spPr>
        <a:xfrm rot="16200000">
          <a:off x="1440325" y="1598524"/>
          <a:ext cx="3092612" cy="1215925"/>
        </a:xfrm>
        <a:prstGeom prst="rect">
          <a:avLst/>
        </a:prstGeom>
        <a:solidFill>
          <a:srgbClr val="55BA5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Ubuntu" panose="020B0504030602030204" pitchFamily="34" charset="0"/>
            </a:rPr>
            <a:t>GESTION DE LAS TICS</a:t>
          </a:r>
          <a:endParaRPr lang="es-CO" sz="2000" b="1" kern="1200" dirty="0">
            <a:latin typeface="Ubuntu" panose="020B0504030602030204" pitchFamily="34" charset="0"/>
          </a:endParaRPr>
        </a:p>
      </dsp:txBody>
      <dsp:txXfrm>
        <a:off x="1440325" y="1598524"/>
        <a:ext cx="3092612" cy="1215925"/>
      </dsp:txXfrm>
    </dsp:sp>
    <dsp:sp modelId="{0A40FC73-AAE7-4BA3-90A7-2174F79E22A6}">
      <dsp:nvSpPr>
        <dsp:cNvPr id="0" name=""/>
        <dsp:cNvSpPr/>
      </dsp:nvSpPr>
      <dsp:spPr>
        <a:xfrm>
          <a:off x="4170919" y="739173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SEGURIDAD DE LA INFORMACION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70919" y="739173"/>
        <a:ext cx="2750165" cy="838465"/>
      </dsp:txXfrm>
    </dsp:sp>
    <dsp:sp modelId="{28F7DFF4-5E94-40A0-802B-04A26DF6F537}">
      <dsp:nvSpPr>
        <dsp:cNvPr id="0" name=""/>
        <dsp:cNvSpPr/>
      </dsp:nvSpPr>
      <dsp:spPr>
        <a:xfrm>
          <a:off x="4144627" y="1787254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INFRAESTRUCTURA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1787254"/>
        <a:ext cx="2750165" cy="838465"/>
      </dsp:txXfrm>
    </dsp:sp>
    <dsp:sp modelId="{8D8009FE-6229-4F87-8F28-3C3C651528C5}">
      <dsp:nvSpPr>
        <dsp:cNvPr id="0" name=""/>
        <dsp:cNvSpPr/>
      </dsp:nvSpPr>
      <dsp:spPr>
        <a:xfrm>
          <a:off x="4144627" y="2835335"/>
          <a:ext cx="2750165" cy="838465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00B050"/>
              </a:solidFill>
              <a:latin typeface="Ubuntu" panose="020B0504030602030204" pitchFamily="34" charset="0"/>
            </a:rPr>
            <a:t>SISTEMA DE INFORMACION</a:t>
          </a:r>
          <a:endParaRPr lang="es-CO" sz="2000" b="1" kern="1200" dirty="0">
            <a:solidFill>
              <a:srgbClr val="00B050"/>
            </a:solidFill>
            <a:latin typeface="Ubuntu" panose="020B0504030602030204" pitchFamily="34" charset="0"/>
          </a:endParaRPr>
        </a:p>
      </dsp:txBody>
      <dsp:txXfrm>
        <a:off x="4144627" y="2835335"/>
        <a:ext cx="2750165" cy="838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0.56506</cdr:x>
      <cdr:y>0.40332</cdr:y>
    </cdr:from>
    <cdr:to>
      <cdr:x>0.69463</cdr:x>
      <cdr:y>0.74782</cdr:y>
    </cdr:to>
    <cdr:sp macro="" textlink="">
      <cdr:nvSpPr>
        <cdr:cNvPr id="2" name="Flecha: curvada hacia la izquierda 1">
          <a:extLst xmlns:a="http://schemas.openxmlformats.org/drawingml/2006/main">
            <a:ext uri="{FF2B5EF4-FFF2-40B4-BE49-F238E27FC236}">
              <a16:creationId xmlns:a16="http://schemas.microsoft.com/office/drawing/2014/main" id="{B251F220-5B19-427D-BB53-C1E1F844C6A4}"/>
            </a:ext>
          </a:extLst>
        </cdr:cNvPr>
        <cdr:cNvSpPr/>
      </cdr:nvSpPr>
      <cdr:spPr>
        <a:xfrm xmlns:a="http://schemas.openxmlformats.org/drawingml/2006/main">
          <a:off x="4055293" y="1887027"/>
          <a:ext cx="929898" cy="1611824"/>
        </a:xfrm>
        <a:prstGeom xmlns:a="http://schemas.openxmlformats.org/drawingml/2006/main" prst="curvedLeftArrow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3175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27781" tIns="27781" rIns="27781" bIns="27781" numCol="1" spcCol="38100" rtlCol="0" anchor="ctr">
          <a:spAutoFit/>
        </a:bodyPr>
        <a:lstStyle xmlns:a="http://schemas.openxmlformats.org/drawingml/2006/main"/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0.33084</cdr:x>
      <cdr:y>0.37774</cdr:y>
    </cdr:from>
    <cdr:to>
      <cdr:x>0.46545</cdr:x>
      <cdr:y>0.72224</cdr:y>
    </cdr:to>
    <cdr:sp macro="" textlink="">
      <cdr:nvSpPr>
        <cdr:cNvPr id="3" name="Flecha: curvada hacia la izquierda 2">
          <a:extLst xmlns:a="http://schemas.openxmlformats.org/drawingml/2006/main">
            <a:ext uri="{FF2B5EF4-FFF2-40B4-BE49-F238E27FC236}">
              <a16:creationId xmlns:a16="http://schemas.microsoft.com/office/drawing/2014/main" id="{1B5CFC87-0856-4D55-B555-8968A20BCF27}"/>
            </a:ext>
          </a:extLst>
        </cdr:cNvPr>
        <cdr:cNvSpPr/>
      </cdr:nvSpPr>
      <cdr:spPr>
        <a:xfrm xmlns:a="http://schemas.openxmlformats.org/drawingml/2006/main" rot="10800000">
          <a:off x="2374361" y="1767346"/>
          <a:ext cx="966038" cy="1611824"/>
        </a:xfrm>
        <a:prstGeom xmlns:a="http://schemas.openxmlformats.org/drawingml/2006/main" prst="curvedLeftArrow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3175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27781" tIns="27781" rIns="27781" bIns="27781" numCol="1" spcCol="38100" rtlCol="0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guacates y limones"/>
          <p:cNvSpPr>
            <a:spLocks noGrp="1"/>
          </p:cNvSpPr>
          <p:nvPr>
            <p:ph type="pic" idx="21"/>
          </p:nvPr>
        </p:nvSpPr>
        <p:spPr>
          <a:xfrm>
            <a:off x="-632024" y="-648891"/>
            <a:ext cx="14626829" cy="87603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59804" y="3955851"/>
            <a:ext cx="12015392" cy="2541985"/>
          </a:xfrm>
          <a:prstGeom prst="rect">
            <a:avLst/>
          </a:prstGeom>
        </p:spPr>
        <p:txBody>
          <a:bodyPr/>
          <a:lstStyle/>
          <a:p>
            <a:r>
              <a:t>Título de presentación</a:t>
            </a:r>
          </a:p>
        </p:txBody>
      </p:sp>
      <p:sp>
        <p:nvSpPr>
          <p:cNvPr id="22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60455" y="664450"/>
            <a:ext cx="12014091" cy="348348"/>
          </a:xfrm>
          <a:prstGeom prst="rect">
            <a:avLst/>
          </a:prstGeom>
        </p:spPr>
        <p:txBody>
          <a:bodyPr lIns="25003" tIns="25003" rIns="25003" bIns="25003"/>
          <a:lstStyle>
            <a:lvl1pPr defTabSz="454025">
              <a:defRPr sz="1979"/>
            </a:lvl1pPr>
          </a:lstStyle>
          <a:p>
            <a:r>
              <a:t>Autor y fecha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9804" y="6408701"/>
            <a:ext cx="12015392" cy="610833"/>
          </a:xfrm>
          <a:prstGeom prst="rect">
            <a:avLst/>
          </a:prstGeom>
        </p:spPr>
        <p:txBody>
          <a:bodyPr/>
          <a:lstStyle/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azón con tortas de salmón, ensalada y hummus"/>
          <p:cNvSpPr>
            <a:spLocks noGrp="1"/>
          </p:cNvSpPr>
          <p:nvPr>
            <p:ph type="pic" idx="21"/>
          </p:nvPr>
        </p:nvSpPr>
        <p:spPr>
          <a:xfrm>
            <a:off x="6000750" y="-51594"/>
            <a:ext cx="6641708" cy="77301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754062"/>
            <a:ext cx="5347892" cy="3216869"/>
          </a:xfrm>
          <a:prstGeom prst="rect">
            <a:avLst/>
          </a:prstGeom>
        </p:spPr>
        <p:txBody>
          <a:bodyPr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3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9804" y="3920784"/>
            <a:ext cx="5347892" cy="2945154"/>
          </a:xfrm>
          <a:prstGeom prst="rect">
            <a:avLst/>
          </a:prstGeom>
        </p:spPr>
        <p:txBody>
          <a:bodyPr/>
          <a:lstStyle/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5970"/>
            <a:ext cx="209488" cy="2044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376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42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 numCol="2" spcCol="600769"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60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6667500" y="-163192"/>
            <a:ext cx="5970166" cy="79602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6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,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7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7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, viñetas,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53478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8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382932"/>
            <a:ext cx="5347892" cy="4515345"/>
          </a:xfrm>
          <a:prstGeom prst="rect">
            <a:avLst/>
          </a:prstGeom>
        </p:spPr>
        <p:txBody>
          <a:bodyPr/>
          <a:lstStyle>
            <a:lvl1pPr marL="3302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1pPr>
            <a:lvl2pPr marL="9398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2pPr>
            <a:lvl3pPr marL="15494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3pPr>
            <a:lvl4pPr marL="21590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4pPr>
            <a:lvl5pPr marL="2768600" indent="-330200" defTabSz="1354632">
              <a:lnSpc>
                <a:spcPct val="90000"/>
              </a:lnSpc>
              <a:spcBef>
                <a:spcPts val="2500"/>
              </a:spcBef>
              <a:buSzPct val="123000"/>
              <a:buChar char="•"/>
              <a:defRPr sz="2600" b="0"/>
            </a:lvl5pPr>
          </a:lstStyle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53478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8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659802" y="2539007"/>
            <a:ext cx="12015394" cy="2541986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5970"/>
            <a:ext cx="209488" cy="2044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4739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diapositiva</a:t>
            </a:r>
          </a:p>
        </p:txBody>
      </p:sp>
      <p:sp>
        <p:nvSpPr>
          <p:cNvPr id="99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diapositiva</a:t>
            </a:r>
          </a:p>
        </p:txBody>
      </p:sp>
      <p:sp>
        <p:nvSpPr>
          <p:cNvPr id="10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659804" y="649882"/>
            <a:ext cx="12015392" cy="784822"/>
          </a:xfrm>
          <a:prstGeom prst="rect">
            <a:avLst/>
          </a:prstGeom>
        </p:spPr>
        <p:txBody>
          <a:bodyPr anchor="t"/>
          <a:lstStyle>
            <a:lvl1pPr>
              <a:defRPr sz="4600" spc="-91"/>
            </a:lvl1pPr>
          </a:lstStyle>
          <a:p>
            <a:r>
              <a:t>Título de agenda</a:t>
            </a:r>
          </a:p>
        </p:txBody>
      </p:sp>
      <p:sp>
        <p:nvSpPr>
          <p:cNvPr id="108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1357245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/>
          <a:p>
            <a:r>
              <a:t>Subtítulo de agenda</a:t>
            </a:r>
          </a:p>
        </p:txBody>
      </p:sp>
      <p:sp>
        <p:nvSpPr>
          <p:cNvPr id="10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2382932"/>
            <a:ext cx="12015392" cy="4515007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b="0" spc="-29"/>
            </a:lvl1pPr>
            <a:lvl2pPr>
              <a:spcBef>
                <a:spcPts val="1000"/>
              </a:spcBef>
              <a:defRPr b="0" spc="-29"/>
            </a:lvl2pPr>
            <a:lvl3pPr>
              <a:spcBef>
                <a:spcPts val="1000"/>
              </a:spcBef>
              <a:defRPr b="0" spc="-29"/>
            </a:lvl3pPr>
            <a:lvl4pPr>
              <a:spcBef>
                <a:spcPts val="1000"/>
              </a:spcBef>
              <a:defRPr b="0" spc="-29"/>
            </a:lvl4pPr>
            <a:lvl5pPr>
              <a:spcBef>
                <a:spcPts val="1000"/>
              </a:spcBef>
              <a:defRPr b="0" spc="-29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59804" y="2750617"/>
            <a:ext cx="12015392" cy="2118766"/>
          </a:xfrm>
          <a:prstGeom prst="rect">
            <a:avLst/>
          </a:prstGeom>
        </p:spPr>
        <p:txBody>
          <a:bodyPr anchor="ctr"/>
          <a:lstStyle>
            <a:lvl1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54632">
              <a:lnSpc>
                <a:spcPct val="80000"/>
              </a:lnSpc>
              <a:defRPr sz="6400" b="0" spc="-128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at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9804" y="647929"/>
            <a:ext cx="12015392" cy="3960241"/>
          </a:xfrm>
          <a:prstGeom prst="rect">
            <a:avLst/>
          </a:prstGeom>
        </p:spPr>
        <p:txBody>
          <a:bodyPr anchor="b"/>
          <a:lstStyle>
            <a:lvl1pPr algn="ctr" defTabSz="1354632">
              <a:lnSpc>
                <a:spcPct val="80000"/>
              </a:lnSpc>
              <a:defRPr sz="13800" spc="-138"/>
            </a:lvl1pPr>
            <a:lvl2pPr algn="ctr" defTabSz="1354632">
              <a:lnSpc>
                <a:spcPct val="80000"/>
              </a:lnSpc>
              <a:defRPr sz="13800" spc="-138"/>
            </a:lvl2pPr>
            <a:lvl3pPr algn="ctr" defTabSz="1354632">
              <a:lnSpc>
                <a:spcPct val="80000"/>
              </a:lnSpc>
              <a:defRPr sz="13800" spc="-138"/>
            </a:lvl3pPr>
            <a:lvl4pPr algn="ctr" defTabSz="1354632">
              <a:lnSpc>
                <a:spcPct val="80000"/>
              </a:lnSpc>
              <a:defRPr sz="13800" spc="-138"/>
            </a:lvl4pPr>
            <a:lvl5pPr algn="ctr" defTabSz="1354632">
              <a:lnSpc>
                <a:spcPct val="80000"/>
              </a:lnSpc>
              <a:defRPr sz="13800" spc="-138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6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59804" y="4577911"/>
            <a:ext cx="12015392" cy="511208"/>
          </a:xfrm>
          <a:prstGeom prst="rect">
            <a:avLst/>
          </a:prstGeom>
        </p:spPr>
        <p:txBody>
          <a:bodyPr lIns="25003" tIns="25003" rIns="25003" bIns="25003"/>
          <a:lstStyle>
            <a:lvl1pPr algn="ctr"/>
          </a:lstStyle>
          <a:p>
            <a:r>
              <a:t>Información del dato</a:t>
            </a:r>
          </a:p>
        </p:txBody>
      </p:sp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28920" y="5897670"/>
            <a:ext cx="11046903" cy="348348"/>
          </a:xfrm>
          <a:prstGeom prst="rect">
            <a:avLst/>
          </a:prstGeom>
        </p:spPr>
        <p:txBody>
          <a:bodyPr lIns="25003" tIns="25003" rIns="25003" bIns="25003"/>
          <a:lstStyle>
            <a:lvl1pPr defTabSz="454025">
              <a:defRPr sz="1979"/>
            </a:lvl1pPr>
          </a:lstStyle>
          <a:p>
            <a:r>
              <a:t>Atribución</a:t>
            </a:r>
          </a:p>
        </p:txBody>
      </p:sp>
      <p:sp>
        <p:nvSpPr>
          <p:cNvPr id="135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959176" y="2761017"/>
            <a:ext cx="11416648" cy="2097966"/>
          </a:xfrm>
          <a:prstGeom prst="rect">
            <a:avLst/>
          </a:prstGeom>
        </p:spPr>
        <p:txBody>
          <a:bodyPr/>
          <a:lstStyle>
            <a:lvl1pPr marL="354957" indent="-261055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54957" indent="1961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54957" indent="6533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54957" indent="11105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54957" indent="1567744" defTabSz="1354632">
              <a:lnSpc>
                <a:spcPct val="90000"/>
              </a:lnSpc>
              <a:defRPr sz="4600" b="0" spc="-9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8619132" y="615156"/>
            <a:ext cx="4068258" cy="32537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4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7382867" y="2235150"/>
            <a:ext cx="5709048" cy="66446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76399" y="330398"/>
            <a:ext cx="9084470" cy="68133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azón de ensalada con arroz frito, huevos cocidos y palillos"/>
          <p:cNvSpPr>
            <a:spLocks noGrp="1"/>
          </p:cNvSpPr>
          <p:nvPr>
            <p:ph type="pic" idx="21"/>
          </p:nvPr>
        </p:nvSpPr>
        <p:spPr>
          <a:xfrm>
            <a:off x="-729258" y="-2961680"/>
            <a:ext cx="14793516" cy="118348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resentacion_power-point-isabu_Mesa de trabajo 1.jpg" descr="presentacion_power-point-isabu_Mesa de trabaj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273" y="-264015"/>
            <a:ext cx="14204049" cy="7989777"/>
          </a:xfrm>
          <a:prstGeom prst="rect">
            <a:avLst/>
          </a:prstGeom>
          <a:ln w="3175">
            <a:miter lim="400000"/>
          </a:ln>
        </p:spPr>
      </p:pic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resentacion_power-point-isabu-05.jpg" descr="presentacion_power-point-isabu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4" y="0"/>
            <a:ext cx="13546668" cy="7620000"/>
          </a:xfrm>
          <a:prstGeom prst="rect">
            <a:avLst/>
          </a:prstGeom>
          <a:ln w="3175">
            <a:miter lim="400000"/>
          </a:ln>
        </p:spPr>
      </p:pic>
      <p:sp>
        <p:nvSpPr>
          <p:cNvPr id="17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resentacion_power-point-isabu-07.jpg" descr="presentacion_power-point-isabu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34" y="0"/>
            <a:ext cx="13546668" cy="7620000"/>
          </a:xfrm>
          <a:prstGeom prst="rect">
            <a:avLst/>
          </a:prstGeom>
          <a:ln w="3175">
            <a:miter lim="400000"/>
          </a:ln>
        </p:spPr>
      </p:pic>
      <p:sp>
        <p:nvSpPr>
          <p:cNvPr id="19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(copia 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resentacion_power-point-isabu-08.jpg" descr="presentacion_power-point-isabu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1" y="-12701"/>
            <a:ext cx="13335001" cy="7500939"/>
          </a:xfrm>
          <a:prstGeom prst="rect">
            <a:avLst/>
          </a:prstGeom>
          <a:ln w="3175">
            <a:miter lim="400000"/>
          </a:ln>
        </p:spPr>
      </p:pic>
      <p:sp>
        <p:nvSpPr>
          <p:cNvPr id="20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sentacion_power-point-isabu-03.jpg" descr="presentacion_power-point-isabu-03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25401" y="12699"/>
            <a:ext cx="13546667" cy="7620001"/>
          </a:xfrm>
          <a:prstGeom prst="rect">
            <a:avLst/>
          </a:prstGeom>
          <a:ln w="3175">
            <a:miter lim="400000"/>
          </a:ln>
        </p:spPr>
      </p:pic>
      <p:sp>
        <p:nvSpPr>
          <p:cNvPr id="3" name="Autor y fecha"/>
          <p:cNvSpPr txBox="1"/>
          <p:nvPr/>
        </p:nvSpPr>
        <p:spPr>
          <a:xfrm>
            <a:off x="981074" y="8096530"/>
            <a:ext cx="16478253" cy="495302"/>
          </a:xfrm>
          <a:prstGeom prst="rect">
            <a:avLst/>
          </a:prstGeom>
          <a:ln w="3175">
            <a:miter lim="400000"/>
          </a:ln>
        </p:spPr>
        <p:txBody>
          <a:bodyPr lIns="34289" tIns="34289" rIns="34289" bIns="34289" anchor="b">
            <a:normAutofit lnSpcReduction="10000"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535860"/>
                </a:solidFill>
                <a:latin typeface="Produkt Light"/>
                <a:ea typeface="Produkt Light"/>
                <a:cs typeface="Produkt Light"/>
                <a:sym typeface="Produkt Light"/>
              </a:defRPr>
            </a:pPr>
            <a:endParaRPr/>
          </a:p>
        </p:txBody>
      </p:sp>
      <p:sp>
        <p:nvSpPr>
          <p:cNvPr id="4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59802" y="1467729"/>
            <a:ext cx="12015394" cy="254198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781" tIns="27781" rIns="27781" bIns="27781" anchor="b">
            <a:normAutofit/>
          </a:bodyPr>
          <a:lstStyle/>
          <a:p>
            <a:r>
              <a:t>Título de presentación</a:t>
            </a:r>
          </a:p>
        </p:txBody>
      </p:sp>
      <p:sp>
        <p:nvSpPr>
          <p:cNvPr id="5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56984" y="4009713"/>
            <a:ext cx="12015391" cy="104179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781" tIns="27781" rIns="27781" bIns="27781">
            <a:normAutofit/>
          </a:bodyPr>
          <a:lstStyle/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9339" y="7213655"/>
            <a:ext cx="209488" cy="204407"/>
          </a:xfrm>
          <a:prstGeom prst="rect">
            <a:avLst/>
          </a:prstGeom>
          <a:ln w="3175">
            <a:miter lim="400000"/>
          </a:ln>
        </p:spPr>
        <p:txBody>
          <a:bodyPr wrap="none" lIns="27781" tIns="27781" rIns="27781" bIns="27781" anchor="b">
            <a:spAutoFit/>
          </a:bodyPr>
          <a:lstStyle>
            <a:lvl1pPr algn="ctr" defTabSz="324555"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9" r:id="rId18"/>
    <p:sldLayoutId id="2147483670" r:id="rId19"/>
  </p:sldLayoutIdLst>
  <p:transition spd="med"/>
  <p:txStyles>
    <p:titleStyle>
      <a:lvl1pPr marL="0" marR="0" indent="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35463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none" spc="-128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45861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324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3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resentacion_power-point-isabu-02.jpg" descr="presentacion_power-point-isabu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31"/>
            <a:ext cx="13335000" cy="750093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o resaltar"/>
          <p:cNvSpPr txBox="1"/>
          <p:nvPr/>
        </p:nvSpPr>
        <p:spPr>
          <a:xfrm>
            <a:off x="1304525" y="6556375"/>
            <a:ext cx="10206779" cy="7524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500">
                <a:solidFill>
                  <a:srgbClr val="929292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</a:lstStyle>
          <a:p>
            <a:r>
              <a:rPr lang="es-CO" b="1" dirty="0">
                <a:solidFill>
                  <a:srgbClr val="00B050"/>
                </a:solidFill>
              </a:rPr>
              <a:t>ESQUEMA DE PROCESOS</a:t>
            </a:r>
          </a:p>
          <a:p>
            <a:endParaRPr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E2E484B-A414-4F7C-8418-A29CE4946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765473"/>
              </p:ext>
            </p:extLst>
          </p:nvPr>
        </p:nvGraphicFramePr>
        <p:xfrm>
          <a:off x="2352621" y="311149"/>
          <a:ext cx="7176746" cy="4678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ítulo de diapositiva"/>
          <p:cNvSpPr txBox="1">
            <a:spLocks noGrp="1"/>
          </p:cNvSpPr>
          <p:nvPr>
            <p:ph type="title" idx="4294967295"/>
          </p:nvPr>
        </p:nvSpPr>
        <p:spPr>
          <a:xfrm>
            <a:off x="637610" y="921418"/>
            <a:ext cx="11450180" cy="3486151"/>
          </a:xfrm>
          <a:prstGeom prst="rect">
            <a:avLst/>
          </a:prstGeom>
        </p:spPr>
        <p:txBody>
          <a:bodyPr lIns="38100" tIns="38100" rIns="38100" bIns="38100">
            <a:normAutofit fontScale="90000"/>
          </a:bodyPr>
          <a:lstStyle/>
          <a:p>
            <a:pPr defTabSz="355600">
              <a:lnSpc>
                <a:spcPct val="90000"/>
              </a:lnSpc>
              <a:defRPr sz="8700" spc="-86">
                <a:solidFill>
                  <a:srgbClr val="494949"/>
                </a:solidFill>
                <a:latin typeface="Ubuntu"/>
                <a:ea typeface="Ubuntu"/>
                <a:cs typeface="Ubuntu"/>
                <a:sym typeface="Ubuntu"/>
              </a:defRPr>
            </a:pPr>
            <a:r>
              <a:rPr lang="es-ES" sz="8800" kern="1200" spc="0" dirty="0">
                <a:solidFill>
                  <a:srgbClr val="00B050"/>
                </a:solidFill>
                <a:latin typeface="Ubuntu" panose="020B0504030602030204" pitchFamily="34" charset="0"/>
              </a:rPr>
              <a:t>PROCESOS Y SUBPROCESOS</a:t>
            </a:r>
            <a:br>
              <a:rPr lang="es-CO" sz="8800" kern="1200" spc="0" dirty="0">
                <a:solidFill>
                  <a:srgbClr val="00B050"/>
                </a:solidFill>
                <a:latin typeface="Ubuntu" panose="020B0504030602030204" pitchFamily="34" charset="0"/>
              </a:rPr>
            </a:br>
            <a:endParaRPr dirty="0"/>
          </a:p>
        </p:txBody>
      </p:sp>
      <p:pic>
        <p:nvPicPr>
          <p:cNvPr id="4" name="Picture 8" descr="planificar-hacer-verificar-actuar ciclo pdca ciclo diseño transparente  antecedentes 42886018 PNG">
            <a:extLst>
              <a:ext uri="{FF2B5EF4-FFF2-40B4-BE49-F238E27FC236}">
                <a16:creationId xmlns:a16="http://schemas.microsoft.com/office/drawing/2014/main" id="{D44E8155-D413-4B5E-9FFB-7B179F346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891" y="3939316"/>
            <a:ext cx="3277729" cy="327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9BDD14-53DA-49EA-B706-AA2CF1423A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ESTRATEGICOS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60C89B-CB8D-45D2-AB11-7B1BFA337CD3}"/>
              </a:ext>
            </a:extLst>
          </p:cNvPr>
          <p:cNvSpPr txBox="1"/>
          <p:nvPr/>
        </p:nvSpPr>
        <p:spPr>
          <a:xfrm>
            <a:off x="3771900" y="2526222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Ubuntu" panose="020B0504030602030204"/>
              </a:rPr>
              <a:t>GESTION DIRECTIVA </a:t>
            </a:r>
            <a:endParaRPr lang="es-CO" sz="2000" b="1" dirty="0">
              <a:solidFill>
                <a:srgbClr val="00B050"/>
              </a:solidFill>
              <a:latin typeface="Ubuntu" panose="020B0504030602030204"/>
            </a:endParaRPr>
          </a:p>
        </p:txBody>
      </p:sp>
      <p:pic>
        <p:nvPicPr>
          <p:cNvPr id="6" name="Picture 4" descr="Equipo directivo - Iconos gratis de negocios y finanzas">
            <a:extLst>
              <a:ext uri="{FF2B5EF4-FFF2-40B4-BE49-F238E27FC236}">
                <a16:creationId xmlns:a16="http://schemas.microsoft.com/office/drawing/2014/main" id="{B8DADAED-725D-4BA0-A38B-2ED0AB9C9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08" y="3446256"/>
            <a:ext cx="3002384" cy="300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A8A7C9-8F62-44A9-884F-7EE61746AD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ESTRATEGICOS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0D24DB1-44E4-4A55-A153-CAAB985E19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1974947"/>
              </p:ext>
            </p:extLst>
          </p:nvPr>
        </p:nvGraphicFramePr>
        <p:xfrm>
          <a:off x="1930400" y="2022417"/>
          <a:ext cx="9242473" cy="472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Engranajes - Iconos gratis de redes">
            <a:extLst>
              <a:ext uri="{FF2B5EF4-FFF2-40B4-BE49-F238E27FC236}">
                <a16:creationId xmlns:a16="http://schemas.microsoft.com/office/drawing/2014/main" id="{17C4D776-D197-4C32-89DE-31212689D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1" y="4802992"/>
            <a:ext cx="2234338" cy="223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4310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F52045-215D-455F-97BD-E605BB2D35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ESTRATEGICOS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63506C9-04B4-45D8-B1B3-44187636BE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8469697"/>
              </p:ext>
            </p:extLst>
          </p:nvPr>
        </p:nvGraphicFramePr>
        <p:xfrm>
          <a:off x="1749462" y="1991421"/>
          <a:ext cx="9453488" cy="482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033DDA70-2289-43FB-931A-8F0AC06586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1738" y="5122863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7340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55232C-4A1B-427A-8A28-8FE1DDB240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ESTRATEGICOS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EB44341-A8A3-4ED3-B594-AD200D551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297967"/>
              </p:ext>
            </p:extLst>
          </p:nvPr>
        </p:nvGraphicFramePr>
        <p:xfrm>
          <a:off x="1749462" y="2053412"/>
          <a:ext cx="9453488" cy="482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Identificación de talento humano :: Aplicaciones Tools4Success">
            <a:extLst>
              <a:ext uri="{FF2B5EF4-FFF2-40B4-BE49-F238E27FC236}">
                <a16:creationId xmlns:a16="http://schemas.microsoft.com/office/drawing/2014/main" id="{385DB610-795C-4693-93B2-D3E0E66AB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366" y="5216246"/>
            <a:ext cx="3133285" cy="196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4328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23B550-52A3-403E-9394-4EA066819D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ESTRATEGICOS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862F19-54F7-4368-84AA-CF53DFD9275F}"/>
              </a:ext>
            </a:extLst>
          </p:cNvPr>
          <p:cNvSpPr txBox="1"/>
          <p:nvPr/>
        </p:nvSpPr>
        <p:spPr>
          <a:xfrm>
            <a:off x="2894018" y="1744895"/>
            <a:ext cx="7546964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b="1" dirty="0">
                <a:solidFill>
                  <a:srgbClr val="00B050"/>
                </a:solidFill>
                <a:latin typeface="Ubuntu" panose="020B0504030602030204"/>
              </a:rPr>
              <a:t>ATENCION AL USAURIO </a:t>
            </a:r>
            <a:endParaRPr kumimoji="0" lang="es-CO" sz="2000" b="1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Ubuntu" panose="020B0504030602030204"/>
              <a:sym typeface="Graphik Light"/>
            </a:endParaRPr>
          </a:p>
        </p:txBody>
      </p:sp>
      <p:pic>
        <p:nvPicPr>
          <p:cNvPr id="6" name="Gráfico 5" descr="Red social">
            <a:extLst>
              <a:ext uri="{FF2B5EF4-FFF2-40B4-BE49-F238E27FC236}">
                <a16:creationId xmlns:a16="http://schemas.microsoft.com/office/drawing/2014/main" id="{646D59CA-5D66-41F3-A92A-5A82E20D9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2720" y="2710308"/>
            <a:ext cx="4303400" cy="43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5302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E957F8-6629-4496-B6E8-F29F8EB363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C4EFCBB-7262-4000-BCC8-B66EA0E3A2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8561695"/>
              </p:ext>
            </p:extLst>
          </p:nvPr>
        </p:nvGraphicFramePr>
        <p:xfrm>
          <a:off x="2715387" y="2416849"/>
          <a:ext cx="7521638" cy="43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Símbolo de hospital (icono png) verde">
            <a:extLst>
              <a:ext uri="{FF2B5EF4-FFF2-40B4-BE49-F238E27FC236}">
                <a16:creationId xmlns:a16="http://schemas.microsoft.com/office/drawing/2014/main" id="{553DD22B-1D24-4B2F-8BA8-48A479657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597" y="5078726"/>
            <a:ext cx="2016003" cy="20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1362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831A4E-4B7E-4BB0-A657-58D875423A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sp>
        <p:nvSpPr>
          <p:cNvPr id="5" name="Flecha: a la izquierda y derecha 4">
            <a:extLst>
              <a:ext uri="{FF2B5EF4-FFF2-40B4-BE49-F238E27FC236}">
                <a16:creationId xmlns:a16="http://schemas.microsoft.com/office/drawing/2014/main" id="{8DF6D1D9-3522-4C86-B563-1E15A627D04E}"/>
              </a:ext>
            </a:extLst>
          </p:cNvPr>
          <p:cNvSpPr/>
          <p:nvPr/>
        </p:nvSpPr>
        <p:spPr>
          <a:xfrm>
            <a:off x="2006909" y="2926583"/>
            <a:ext cx="8938593" cy="1530295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 Light"/>
              <a:ea typeface="Graphik Light"/>
              <a:cs typeface="Graphik Light"/>
              <a:sym typeface="Graphik Light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51C3162-4A86-4F48-9A0D-0F3521B9053C}"/>
              </a:ext>
            </a:extLst>
          </p:cNvPr>
          <p:cNvGrpSpPr/>
          <p:nvPr/>
        </p:nvGrpSpPr>
        <p:grpSpPr>
          <a:xfrm>
            <a:off x="5120756" y="3031371"/>
            <a:ext cx="2710898" cy="1320717"/>
            <a:chOff x="6237138" y="1659496"/>
            <a:chExt cx="1938893" cy="1041700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AED72AFF-BE52-4EA2-A39A-14C914EEF598}"/>
                </a:ext>
              </a:extLst>
            </p:cNvPr>
            <p:cNvSpPr/>
            <p:nvPr/>
          </p:nvSpPr>
          <p:spPr>
            <a:xfrm>
              <a:off x="6237138" y="1659496"/>
              <a:ext cx="1938893" cy="1041700"/>
            </a:xfrm>
            <a:prstGeom prst="roundRect">
              <a:avLst/>
            </a:prstGeom>
            <a:solidFill>
              <a:srgbClr val="55BA5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8" name="Rectángulo: esquinas redondeadas 4">
              <a:extLst>
                <a:ext uri="{FF2B5EF4-FFF2-40B4-BE49-F238E27FC236}">
                  <a16:creationId xmlns:a16="http://schemas.microsoft.com/office/drawing/2014/main" id="{D0F6D91F-832F-45A5-ABF5-548C739C9FFA}"/>
                </a:ext>
              </a:extLst>
            </p:cNvPr>
            <p:cNvSpPr txBox="1"/>
            <p:nvPr/>
          </p:nvSpPr>
          <p:spPr>
            <a:xfrm>
              <a:off x="6287990" y="1710348"/>
              <a:ext cx="1837189" cy="939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CO" sz="1400" b="1" dirty="0">
                <a:latin typeface="Ubuntu" panose="020B0504030602030204" pitchFamily="34" charset="0"/>
              </a:endParaRPr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b="1" dirty="0">
                  <a:latin typeface="Ubuntu" panose="020B0504030602030204" pitchFamily="34" charset="0"/>
                </a:rPr>
                <a:t>GESTIÓN CONVENIOS DOCENCIA SERVICIO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400" b="1" kern="1200" dirty="0">
                <a:latin typeface="Ubuntu" panose="020B0504030602030204" pitchFamily="34" charset="0"/>
              </a:endParaRPr>
            </a:p>
          </p:txBody>
        </p:sp>
      </p:grpSp>
      <p:pic>
        <p:nvPicPr>
          <p:cNvPr id="9" name="Picture 2" descr="Diseño PNG Y SVG De Personaje De Dibujos Animados Médico Para Camisetas">
            <a:extLst>
              <a:ext uri="{FF2B5EF4-FFF2-40B4-BE49-F238E27FC236}">
                <a16:creationId xmlns:a16="http://schemas.microsoft.com/office/drawing/2014/main" id="{911F132C-16F1-473C-B970-B8B4A18E0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856" y="4654381"/>
            <a:ext cx="2753700" cy="275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85757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5014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B24D8F6-74C8-4DB1-AEBC-98A8AC9A4090}"/>
              </a:ext>
            </a:extLst>
          </p:cNvPr>
          <p:cNvSpPr txBox="1"/>
          <p:nvPr/>
        </p:nvSpPr>
        <p:spPr>
          <a:xfrm>
            <a:off x="5123621" y="2224343"/>
            <a:ext cx="308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Ubuntu" panose="020B0504030602030204"/>
              </a:rPr>
              <a:t>ATENCION AMBULATORIA </a:t>
            </a:r>
            <a:endParaRPr lang="es-CO" sz="2000" b="1" dirty="0">
              <a:solidFill>
                <a:srgbClr val="00B050"/>
              </a:solidFill>
              <a:latin typeface="Ubuntu" panose="020B0504030602030204"/>
            </a:endParaRPr>
          </a:p>
        </p:txBody>
      </p:sp>
      <p:pic>
        <p:nvPicPr>
          <p:cNvPr id="6" name="Picture 2" descr="Imagen vectorial del icono de atención ambulatoria Se puede utilizar para  la enfermería | Vector Premium">
            <a:extLst>
              <a:ext uri="{FF2B5EF4-FFF2-40B4-BE49-F238E27FC236}">
                <a16:creationId xmlns:a16="http://schemas.microsoft.com/office/drawing/2014/main" id="{95F79B99-CCD7-4E8C-808A-CF69D048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27" y="2982637"/>
            <a:ext cx="3216551" cy="321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30317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4DCAE88-6B64-4E9B-AFC3-157780401A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pic>
        <p:nvPicPr>
          <p:cNvPr id="8" name="Picture 10" descr="Ícone verde de hospital médico (símbolo png)">
            <a:extLst>
              <a:ext uri="{FF2B5EF4-FFF2-40B4-BE49-F238E27FC236}">
                <a16:creationId xmlns:a16="http://schemas.microsoft.com/office/drawing/2014/main" id="{F688D2BE-033F-4686-9713-EC6A88BBB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658" y="3472331"/>
            <a:ext cx="2581483" cy="258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3D9901D-1E45-4EEF-A033-0EC52DAEF132}"/>
              </a:ext>
            </a:extLst>
          </p:cNvPr>
          <p:cNvSpPr txBox="1"/>
          <p:nvPr/>
        </p:nvSpPr>
        <p:spPr>
          <a:xfrm>
            <a:off x="4793693" y="2456818"/>
            <a:ext cx="308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Ubuntu" panose="020B0504030602030204"/>
              </a:rPr>
              <a:t>URGENCIAS</a:t>
            </a:r>
            <a:endParaRPr lang="es-CO" sz="2000" b="1" dirty="0">
              <a:solidFill>
                <a:srgbClr val="00B050"/>
              </a:solidFill>
              <a:latin typeface="Ubuntu" panose="020B0504030602030204"/>
            </a:endParaRPr>
          </a:p>
        </p:txBody>
      </p:sp>
      <p:pic>
        <p:nvPicPr>
          <p:cNvPr id="10" name="Picture 2" descr="Hospital Urgencias PNG Imágenes Transparentes - Pngtree">
            <a:extLst>
              <a:ext uri="{FF2B5EF4-FFF2-40B4-BE49-F238E27FC236}">
                <a16:creationId xmlns:a16="http://schemas.microsoft.com/office/drawing/2014/main" id="{7E1D8F77-F6C5-478D-86D0-1E80FEC35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71" y="3033772"/>
            <a:ext cx="2935357" cy="293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0515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39106" y="1168777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ECD1BAD-E7F3-4166-885B-F44C1D62AD9F}"/>
              </a:ext>
            </a:extLst>
          </p:cNvPr>
          <p:cNvSpPr txBox="1"/>
          <p:nvPr/>
        </p:nvSpPr>
        <p:spPr>
          <a:xfrm>
            <a:off x="5163377" y="2455988"/>
            <a:ext cx="3008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Ubuntu" panose="020B0504030602030204"/>
              </a:rPr>
              <a:t>INTERNACION </a:t>
            </a:r>
            <a:endParaRPr lang="es-CO" sz="2000" b="1" dirty="0">
              <a:solidFill>
                <a:srgbClr val="00B050"/>
              </a:solidFill>
              <a:latin typeface="Ubuntu" panose="020B0504030602030204"/>
            </a:endParaRPr>
          </a:p>
        </p:txBody>
      </p:sp>
      <p:pic>
        <p:nvPicPr>
          <p:cNvPr id="5" name="Picture 4" descr="Vectores e ilustraciones de Ninos Hospitalizados para descargar gratis |  Freepik">
            <a:extLst>
              <a:ext uri="{FF2B5EF4-FFF2-40B4-BE49-F238E27FC236}">
                <a16:creationId xmlns:a16="http://schemas.microsoft.com/office/drawing/2014/main" id="{33504C4B-1905-441D-BFBD-A4CFADA07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4"/>
          <a:stretch/>
        </p:blipFill>
        <p:spPr bwMode="auto">
          <a:xfrm>
            <a:off x="5163377" y="3225087"/>
            <a:ext cx="3511412" cy="322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23451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076150-0658-48A3-BA03-055F1EF994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3DDB153-77F0-4374-8902-B2D7DCDF6E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529701"/>
              </p:ext>
            </p:extLst>
          </p:nvPr>
        </p:nvGraphicFramePr>
        <p:xfrm>
          <a:off x="2030769" y="2022751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Escenas de parto en diseño plano dibujado a mano. | Vector Gratis">
            <a:extLst>
              <a:ext uri="{FF2B5EF4-FFF2-40B4-BE49-F238E27FC236}">
                <a16:creationId xmlns:a16="http://schemas.microsoft.com/office/drawing/2014/main" id="{ED175EC0-DAD0-4CF3-A315-5C294AFE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12" y="53641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24311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21EA4D-9D93-4BB9-B82E-DD9472DAB3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5CAB984-61C4-4697-9E81-1042FF3EAB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274901"/>
              </p:ext>
            </p:extLst>
          </p:nvPr>
        </p:nvGraphicFramePr>
        <p:xfrm>
          <a:off x="1839475" y="2214769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Farmacia - Iconos gratis de asistencia sanitaria y médica">
            <a:extLst>
              <a:ext uri="{FF2B5EF4-FFF2-40B4-BE49-F238E27FC236}">
                <a16:creationId xmlns:a16="http://schemas.microsoft.com/office/drawing/2014/main" id="{DB2B0630-3888-4F28-8BA3-C1D32E495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4" y="2436743"/>
            <a:ext cx="1984513" cy="19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ágenes de Terapia Ocupacional Png - Descarga gratuita en Freepik">
            <a:extLst>
              <a:ext uri="{FF2B5EF4-FFF2-40B4-BE49-F238E27FC236}">
                <a16:creationId xmlns:a16="http://schemas.microsoft.com/office/drawing/2014/main" id="{6C628998-634C-4CB9-AD63-FB0CA3B09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321" y="5793684"/>
            <a:ext cx="3336235" cy="166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450+ Mascara De Oxigeno Ilustraciones de Stock, gráficos vectoriales libres  de derechos y clip art - iStock | Mascara de gas, Suero, Respirador">
            <a:extLst>
              <a:ext uri="{FF2B5EF4-FFF2-40B4-BE49-F238E27FC236}">
                <a16:creationId xmlns:a16="http://schemas.microsoft.com/office/drawing/2014/main" id="{BF0E7811-F5C1-4FEE-8E1E-A5A917225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182" y="2625373"/>
            <a:ext cx="2143001" cy="16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4539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B5836C-0FA3-4205-A9F0-2894B3DF22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74D75E5-B14E-421D-9BFA-9048E91EB3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618805"/>
              </p:ext>
            </p:extLst>
          </p:nvPr>
        </p:nvGraphicFramePr>
        <p:xfrm>
          <a:off x="1547813" y="2161902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Laboratorio - Iconos gratis de asistencia sanitaria y médica">
            <a:extLst>
              <a:ext uri="{FF2B5EF4-FFF2-40B4-BE49-F238E27FC236}">
                <a16:creationId xmlns:a16="http://schemas.microsoft.com/office/drawing/2014/main" id="{64D1CED7-5B54-444C-A282-AED5E496B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82" y="4759133"/>
            <a:ext cx="2314782" cy="231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adiografía - Iconos gratis de asistencia sanitaria y médica">
            <a:extLst>
              <a:ext uri="{FF2B5EF4-FFF2-40B4-BE49-F238E27FC236}">
                <a16:creationId xmlns:a16="http://schemas.microsoft.com/office/drawing/2014/main" id="{EB63E30F-F43F-4911-904C-5FE1AC8C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49" y="2236861"/>
            <a:ext cx="2131528" cy="213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81988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MISIONALES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7489576-14A2-4E5E-81DC-DB3554EE11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5167109"/>
              </p:ext>
            </p:extLst>
          </p:nvPr>
        </p:nvGraphicFramePr>
        <p:xfrm>
          <a:off x="1676202" y="2022751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9BCB5D5D-1934-4A43-9646-B4E24C0A6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3488" y="5148515"/>
            <a:ext cx="243840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8854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DE APOYO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6B69DB5-AD1F-4DF7-AEC2-45BD983CAB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898248"/>
              </p:ext>
            </p:extLst>
          </p:nvPr>
        </p:nvGraphicFramePr>
        <p:xfrm>
          <a:off x="2412206" y="2305209"/>
          <a:ext cx="8128000" cy="4704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Información financiera - Iconos gratis de negocios y finanzas">
            <a:extLst>
              <a:ext uri="{FF2B5EF4-FFF2-40B4-BE49-F238E27FC236}">
                <a16:creationId xmlns:a16="http://schemas.microsoft.com/office/drawing/2014/main" id="{7A0482E6-A1C5-4701-9716-26D39A072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995" y="5148515"/>
            <a:ext cx="1923728" cy="192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2895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DE APOYO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815BF89-459E-41EB-999B-E3AFC7FC8F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501193"/>
              </p:ext>
            </p:extLst>
          </p:nvPr>
        </p:nvGraphicFramePr>
        <p:xfrm>
          <a:off x="5067382" y="2284989"/>
          <a:ext cx="3763618" cy="473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53786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ED6A2658-B5D6-4086-A7EB-C242C20428E6}"/>
              </a:ext>
            </a:extLst>
          </p:cNvPr>
          <p:cNvSpPr txBox="1">
            <a:spLocks/>
          </p:cNvSpPr>
          <p:nvPr/>
        </p:nvSpPr>
        <p:spPr>
          <a:xfrm>
            <a:off x="1547813" y="1184274"/>
            <a:ext cx="9856787" cy="1287211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81" tIns="27781" rIns="27781" bIns="27781" rtlCol="0">
            <a:spAutoFit/>
          </a:bodyPr>
          <a:lstStyle>
            <a:lvl1pPr marL="0" marR="0" indent="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DE APOYO</a:t>
            </a:r>
          </a:p>
          <a:p>
            <a:pPr algn="ctr" hangingPunct="1">
              <a:buClr>
                <a:schemeClr val="dk1"/>
              </a:buClr>
              <a:buSzPts val="4900"/>
              <a:buFont typeface="Arial"/>
              <a:buNone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E3CEA972-1591-4D36-9823-816F6C63B3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750965"/>
              </p:ext>
            </p:extLst>
          </p:nvPr>
        </p:nvGraphicFramePr>
        <p:xfrm>
          <a:off x="1930400" y="2471485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Conjunto De Iconos Médicos Camión De Logística Médica Vector PNG ,dibujos  Logística, Camión, Médico PNG y Vector para Descargar Gratis | Pngtree">
            <a:extLst>
              <a:ext uri="{FF2B5EF4-FFF2-40B4-BE49-F238E27FC236}">
                <a16:creationId xmlns:a16="http://schemas.microsoft.com/office/drawing/2014/main" id="{2503EDBA-2D68-4F26-A9AF-4AE390EED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098" y="2448340"/>
            <a:ext cx="1723351" cy="136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odega y Despacho para Ecommerce ¿Tienes una tienda online en Chile?">
            <a:extLst>
              <a:ext uri="{FF2B5EF4-FFF2-40B4-BE49-F238E27FC236}">
                <a16:creationId xmlns:a16="http://schemas.microsoft.com/office/drawing/2014/main" id="{40A8D674-819D-4BBB-ABD6-FB436F7A8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72" y="5593332"/>
            <a:ext cx="2527179" cy="168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28990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9BFAA356-7A3C-477C-91F0-068D66F0189B}"/>
              </a:ext>
            </a:extLst>
          </p:cNvPr>
          <p:cNvSpPr txBox="1">
            <a:spLocks/>
          </p:cNvSpPr>
          <p:nvPr/>
        </p:nvSpPr>
        <p:spPr>
          <a:xfrm>
            <a:off x="1739106" y="1184274"/>
            <a:ext cx="9856787" cy="1287211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781" tIns="27781" rIns="27781" bIns="27781" rtlCol="0">
            <a:spAutoFit/>
          </a:bodyPr>
          <a:lstStyle>
            <a:lvl1pPr marL="0" marR="0" indent="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45861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buClr>
                <a:schemeClr val="dk1"/>
              </a:buClr>
              <a:buSzPts val="4900"/>
            </a:pPr>
            <a:r>
              <a:rPr lang="es-ES" sz="4000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DE APOYO</a:t>
            </a:r>
          </a:p>
          <a:p>
            <a:pPr algn="ctr" hangingPunct="1">
              <a:buClr>
                <a:schemeClr val="dk1"/>
              </a:buClr>
              <a:buSzPts val="4900"/>
              <a:buFont typeface="Arial"/>
              <a:buNone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02BAD75-18B8-447D-8A23-4FB3B6F06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0435343"/>
              </p:ext>
            </p:extLst>
          </p:nvPr>
        </p:nvGraphicFramePr>
        <p:xfrm>
          <a:off x="1839475" y="2119487"/>
          <a:ext cx="9273462" cy="441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Seguridad informática - Iconos gratis de computadora">
            <a:extLst>
              <a:ext uri="{FF2B5EF4-FFF2-40B4-BE49-F238E27FC236}">
                <a16:creationId xmlns:a16="http://schemas.microsoft.com/office/drawing/2014/main" id="{F7024260-FD01-46A9-B01F-B31410C19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81" y="5411994"/>
            <a:ext cx="2047461" cy="20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NFRAESTRUCTURA DE TI – TECNOLOGÍAS EMERGENTES Y TENDENCIAS TECNOLOGICAS">
            <a:extLst>
              <a:ext uri="{FF2B5EF4-FFF2-40B4-BE49-F238E27FC236}">
                <a16:creationId xmlns:a16="http://schemas.microsoft.com/office/drawing/2014/main" id="{89AA4446-D63F-4C44-9805-204D587CC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930" y="6023872"/>
            <a:ext cx="1966552" cy="14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15B3524-65D4-4DD5-A3E4-F572FCE6DC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7119" y="4464021"/>
            <a:ext cx="2649811" cy="16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1555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3C096E-0B57-48FB-AEEA-4C2BEE318E41}"/>
              </a:ext>
            </a:extLst>
          </p:cNvPr>
          <p:cNvSpPr txBox="1"/>
          <p:nvPr/>
        </p:nvSpPr>
        <p:spPr>
          <a:xfrm>
            <a:off x="2913905" y="834767"/>
            <a:ext cx="80705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</a:t>
            </a:r>
            <a:r>
              <a:rPr lang="es-ES" sz="4000" b="1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DE APOYO</a:t>
            </a: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8DF04DA-BF9E-4856-94D0-7142EBF99193}"/>
              </a:ext>
            </a:extLst>
          </p:cNvPr>
          <p:cNvGrpSpPr/>
          <p:nvPr/>
        </p:nvGrpSpPr>
        <p:grpSpPr>
          <a:xfrm>
            <a:off x="5067382" y="2471486"/>
            <a:ext cx="3763618" cy="4735848"/>
            <a:chOff x="0" y="0"/>
            <a:chExt cx="3763618" cy="4735848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14E8F42F-5BBD-495E-AC98-0D9190696275}"/>
                </a:ext>
              </a:extLst>
            </p:cNvPr>
            <p:cNvSpPr/>
            <p:nvPr/>
          </p:nvSpPr>
          <p:spPr>
            <a:xfrm>
              <a:off x="0" y="0"/>
              <a:ext cx="3763618" cy="4735848"/>
            </a:xfrm>
            <a:prstGeom prst="roundRect">
              <a:avLst>
                <a:gd name="adj" fmla="val 10000"/>
              </a:avLst>
            </a:prstGeom>
            <a:solidFill>
              <a:srgbClr val="55BA5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A2D42A6F-9395-4D11-9379-CB0D118F1366}"/>
                </a:ext>
              </a:extLst>
            </p:cNvPr>
            <p:cNvSpPr txBox="1"/>
            <p:nvPr/>
          </p:nvSpPr>
          <p:spPr>
            <a:xfrm>
              <a:off x="0" y="1894339"/>
              <a:ext cx="3763618" cy="18943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3600" b="1" kern="1200" dirty="0">
                  <a:latin typeface="Ubuntu" panose="020B0504030602030204" pitchFamily="34" charset="0"/>
                </a:rPr>
                <a:t>GESTION DOCUMENTAL</a:t>
              </a:r>
              <a:endParaRPr lang="es-CO" sz="3600" b="1" kern="1200" dirty="0">
                <a:latin typeface="Ubuntu" panose="020B0504030602030204" pitchFamily="34" charset="0"/>
              </a:endParaRPr>
            </a:p>
          </p:txBody>
        </p:sp>
      </p:grpSp>
      <p:sp>
        <p:nvSpPr>
          <p:cNvPr id="8" name="Flecha: a la izquierda y derecha 7">
            <a:extLst>
              <a:ext uri="{FF2B5EF4-FFF2-40B4-BE49-F238E27FC236}">
                <a16:creationId xmlns:a16="http://schemas.microsoft.com/office/drawing/2014/main" id="{B581619F-16F5-4F5E-96B3-4EFC7D43CAAF}"/>
              </a:ext>
            </a:extLst>
          </p:cNvPr>
          <p:cNvSpPr/>
          <p:nvPr/>
        </p:nvSpPr>
        <p:spPr>
          <a:xfrm>
            <a:off x="5217927" y="5936120"/>
            <a:ext cx="3462528" cy="71037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275E79F-407B-47E8-AECC-46723D9B185F}"/>
              </a:ext>
            </a:extLst>
          </p:cNvPr>
          <p:cNvSpPr/>
          <p:nvPr/>
        </p:nvSpPr>
        <p:spPr>
          <a:xfrm>
            <a:off x="5878981" y="3021481"/>
            <a:ext cx="1577037" cy="1577037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3216621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F8ED43-927E-4640-BA83-5D4A736C71AA}"/>
              </a:ext>
            </a:extLst>
          </p:cNvPr>
          <p:cNvSpPr txBox="1"/>
          <p:nvPr/>
        </p:nvSpPr>
        <p:spPr>
          <a:xfrm>
            <a:off x="2898407" y="705221"/>
            <a:ext cx="80705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EVALUACION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FC39ADD-F6C0-4DC3-982A-4FFACE6C6E32}"/>
              </a:ext>
            </a:extLst>
          </p:cNvPr>
          <p:cNvGrpSpPr/>
          <p:nvPr/>
        </p:nvGrpSpPr>
        <p:grpSpPr>
          <a:xfrm>
            <a:off x="5051884" y="2507714"/>
            <a:ext cx="3763618" cy="4735848"/>
            <a:chOff x="0" y="0"/>
            <a:chExt cx="3763618" cy="4735848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BE5AE759-9B8B-4FD9-A889-D4D890EAA5D7}"/>
                </a:ext>
              </a:extLst>
            </p:cNvPr>
            <p:cNvSpPr/>
            <p:nvPr/>
          </p:nvSpPr>
          <p:spPr>
            <a:xfrm>
              <a:off x="0" y="0"/>
              <a:ext cx="3763618" cy="4735848"/>
            </a:xfrm>
            <a:prstGeom prst="roundRect">
              <a:avLst>
                <a:gd name="adj" fmla="val 10000"/>
              </a:avLst>
            </a:prstGeom>
            <a:solidFill>
              <a:srgbClr val="55BA5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1FF0D06C-ACD3-4AE4-92D5-E1C48F4685E8}"/>
                </a:ext>
              </a:extLst>
            </p:cNvPr>
            <p:cNvSpPr txBox="1"/>
            <p:nvPr/>
          </p:nvSpPr>
          <p:spPr>
            <a:xfrm>
              <a:off x="0" y="2212392"/>
              <a:ext cx="3763618" cy="18943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3600" b="1" dirty="0">
                  <a:latin typeface="Ubuntu" panose="020B0504030602030204" pitchFamily="34" charset="0"/>
                </a:rPr>
                <a:t>CONTROL</a:t>
              </a: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3600" b="1" kern="1200" dirty="0">
                  <a:latin typeface="Ubuntu" panose="020B0504030602030204" pitchFamily="34" charset="0"/>
                </a:rPr>
                <a:t>INTERNO</a:t>
              </a:r>
              <a:endParaRPr lang="es-CO" sz="3600" b="1" kern="1200" dirty="0">
                <a:latin typeface="Ubuntu" panose="020B0504030602030204" pitchFamily="34" charset="0"/>
              </a:endParaRPr>
            </a:p>
          </p:txBody>
        </p:sp>
      </p:grpSp>
      <p:pic>
        <p:nvPicPr>
          <p:cNvPr id="8" name="Picture 2" descr="Icono de Control interno Generic color lineal-color | Freepik">
            <a:extLst>
              <a:ext uri="{FF2B5EF4-FFF2-40B4-BE49-F238E27FC236}">
                <a16:creationId xmlns:a16="http://schemas.microsoft.com/office/drawing/2014/main" id="{6ACF4393-B576-4E3C-BC7B-97D9239E7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554" y="2899894"/>
            <a:ext cx="2264465" cy="226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36470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F8ED43-927E-4640-BA83-5D4A736C71AA}"/>
              </a:ext>
            </a:extLst>
          </p:cNvPr>
          <p:cNvSpPr txBox="1"/>
          <p:nvPr/>
        </p:nvSpPr>
        <p:spPr>
          <a:xfrm>
            <a:off x="2898407" y="705221"/>
            <a:ext cx="80705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40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PROCESOS Y SUBPROCESOS EVALUACION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FC39ADD-F6C0-4DC3-982A-4FFACE6C6E32}"/>
              </a:ext>
            </a:extLst>
          </p:cNvPr>
          <p:cNvGrpSpPr/>
          <p:nvPr/>
        </p:nvGrpSpPr>
        <p:grpSpPr>
          <a:xfrm>
            <a:off x="5051884" y="2507714"/>
            <a:ext cx="3763618" cy="4735848"/>
            <a:chOff x="0" y="0"/>
            <a:chExt cx="3763618" cy="4735848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BE5AE759-9B8B-4FD9-A889-D4D890EAA5D7}"/>
                </a:ext>
              </a:extLst>
            </p:cNvPr>
            <p:cNvSpPr/>
            <p:nvPr/>
          </p:nvSpPr>
          <p:spPr>
            <a:xfrm>
              <a:off x="0" y="0"/>
              <a:ext cx="3763618" cy="4735848"/>
            </a:xfrm>
            <a:prstGeom prst="roundRect">
              <a:avLst>
                <a:gd name="adj" fmla="val 10000"/>
              </a:avLst>
            </a:prstGeom>
            <a:solidFill>
              <a:srgbClr val="55BA5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1FF0D06C-ACD3-4AE4-92D5-E1C48F4685E8}"/>
                </a:ext>
              </a:extLst>
            </p:cNvPr>
            <p:cNvSpPr txBox="1"/>
            <p:nvPr/>
          </p:nvSpPr>
          <p:spPr>
            <a:xfrm>
              <a:off x="0" y="2212392"/>
              <a:ext cx="3763618" cy="18943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lvl="0" algn="ctr" defTabSz="1600200"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>
                  <a:latin typeface="Ubuntu" panose="020B0504030602030204" pitchFamily="34" charset="0"/>
                </a:rPr>
                <a:t>CONTROL</a:t>
              </a:r>
            </a:p>
            <a:p>
              <a:pPr lvl="0" algn="ctr" defTabSz="1600200"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kern="1200" dirty="0">
                  <a:latin typeface="Ubuntu" panose="020B0504030602030204" pitchFamily="34" charset="0"/>
                </a:rPr>
                <a:t>INTERNO DICIPLINARIO</a:t>
              </a:r>
              <a:endParaRPr lang="es-CO" sz="3600" b="1" kern="1200" dirty="0">
                <a:latin typeface="Ubuntu" panose="020B0504030602030204" pitchFamily="34" charset="0"/>
              </a:endParaRPr>
            </a:p>
          </p:txBody>
        </p:sp>
      </p:grpSp>
      <p:pic>
        <p:nvPicPr>
          <p:cNvPr id="9" name="Picture 2" descr="Equidad - Iconos gratis de negocios y finanzas">
            <a:extLst>
              <a:ext uri="{FF2B5EF4-FFF2-40B4-BE49-F238E27FC236}">
                <a16:creationId xmlns:a16="http://schemas.microsoft.com/office/drawing/2014/main" id="{CB52EFBB-21CF-4CCB-AD57-CB5869FBA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938" y="2507714"/>
            <a:ext cx="2403509" cy="240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9888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CA06F1-D6A8-4322-8130-4EC125D423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47813" y="1184275"/>
            <a:ext cx="9856787" cy="12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dk1"/>
              </a:buClr>
              <a:buSzPts val="4900"/>
            </a:pPr>
            <a:endParaRPr lang="es-ES" sz="4000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endParaRPr lang="es-ES" sz="4000" b="1" i="0" u="none" strike="noStrike" cap="none" dirty="0">
              <a:solidFill>
                <a:srgbClr val="007A39"/>
              </a:solidFill>
              <a:latin typeface="Ubuntu" panose="020B0504030602030204" pitchFamily="34" charset="0"/>
              <a:ea typeface="Yellowtail"/>
              <a:cs typeface="Yellowtail"/>
              <a:sym typeface="Yellowtai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F8ED43-927E-4640-BA83-5D4A736C71AA}"/>
              </a:ext>
            </a:extLst>
          </p:cNvPr>
          <p:cNvSpPr txBox="1"/>
          <p:nvPr/>
        </p:nvSpPr>
        <p:spPr>
          <a:xfrm>
            <a:off x="0" y="4918558"/>
            <a:ext cx="80705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s-ES" sz="6600" b="1" i="0" u="none" strike="noStrike" cap="none" dirty="0">
                <a:solidFill>
                  <a:srgbClr val="007A39"/>
                </a:solidFill>
                <a:latin typeface="Ubuntu" panose="020B0504030602030204" pitchFamily="34" charset="0"/>
                <a:ea typeface="Yellowtail"/>
                <a:cs typeface="Yellowtail"/>
                <a:sym typeface="Yellowtail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1727625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ctr" defTabSz="45861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l" defTabSz="1354632" rtl="0" fontAlgn="auto" latinLnBrk="0" hangingPunct="0">
          <a:lnSpc>
            <a:spcPct val="90000"/>
          </a:lnSpc>
          <a:spcBef>
            <a:spcPts val="2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ctr" defTabSz="45861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781" tIns="27781" rIns="27781" bIns="27781" numCol="1" spcCol="38100" rtlCol="0" anchor="ctr">
        <a:spAutoFit/>
      </a:bodyPr>
      <a:lstStyle>
        <a:defPPr marL="0" marR="0" indent="0" algn="l" defTabSz="1354632" rtl="0" fontAlgn="auto" latinLnBrk="0" hangingPunct="0">
          <a:lnSpc>
            <a:spcPct val="90000"/>
          </a:lnSpc>
          <a:spcBef>
            <a:spcPts val="2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214</Words>
  <Application>Microsoft Office PowerPoint</Application>
  <PresentationFormat>Personalizado</PresentationFormat>
  <Paragraphs>78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Graphik Light</vt:lpstr>
      <vt:lpstr>Helvetica Neue</vt:lpstr>
      <vt:lpstr>Helvetica Neue Medium</vt:lpstr>
      <vt:lpstr>Produkt Light</vt:lpstr>
      <vt:lpstr>Ubuntu</vt:lpstr>
      <vt:lpstr>Ubuntu Light</vt:lpstr>
      <vt:lpstr>21_BasicWhite</vt:lpstr>
      <vt:lpstr>Presentación de PowerPoint</vt:lpstr>
      <vt:lpstr>Presentación de PowerPoint</vt:lpstr>
      <vt:lpstr>Presentación de PowerPoint</vt:lpstr>
      <vt:lpstr>PROCESOS Y SUBPROCESOS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DANILO VANEGAS</dc:creator>
  <cp:lastModifiedBy>DANILO VANEGAS</cp:lastModifiedBy>
  <cp:revision>1</cp:revision>
  <dcterms:modified xsi:type="dcterms:W3CDTF">2024-12-18T17:51:01Z</dcterms:modified>
</cp:coreProperties>
</file>